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33255-F2FD-5096-8629-CB51C73BD3EF}" v="276" dt="2024-08-03T01:46:20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es.wikipedia.org/wiki/Archivo:Boy_meets_barbe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dybaxter/686101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139EDA-9FCD-4FD3-9B08-FB9334D6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19" y="396083"/>
            <a:ext cx="5994737" cy="591407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68766 w 7707330"/>
              <a:gd name="connsiteY0" fmla="*/ 6405352 h 6405386"/>
              <a:gd name="connsiteX1" fmla="*/ 6579478 w 7707330"/>
              <a:gd name="connsiteY1" fmla="*/ 6396252 h 6405386"/>
              <a:gd name="connsiteX2" fmla="*/ 1014430 w 7707330"/>
              <a:gd name="connsiteY2" fmla="*/ 6365722 h 6405386"/>
              <a:gd name="connsiteX3" fmla="*/ 26648 w 7707330"/>
              <a:gd name="connsiteY3" fmla="*/ 6336938 h 6405386"/>
              <a:gd name="connsiteX4" fmla="*/ 26648 w 7707330"/>
              <a:gd name="connsiteY4" fmla="*/ 32372 h 6405386"/>
              <a:gd name="connsiteX5" fmla="*/ 184582 w 7707330"/>
              <a:gd name="connsiteY5" fmla="*/ 32797 h 6405386"/>
              <a:gd name="connsiteX6" fmla="*/ 6457967 w 7707330"/>
              <a:gd name="connsiteY6" fmla="*/ 0 h 6405386"/>
              <a:gd name="connsiteX7" fmla="*/ 7658118 w 7707330"/>
              <a:gd name="connsiteY7" fmla="*/ 30531 h 6405386"/>
              <a:gd name="connsiteX8" fmla="*/ 7586680 w 7707330"/>
              <a:gd name="connsiteY8" fmla="*/ 6274128 h 6405386"/>
              <a:gd name="connsiteX9" fmla="*/ 7420972 w 7707330"/>
              <a:gd name="connsiteY9" fmla="*/ 6402154 h 6405386"/>
              <a:gd name="connsiteX10" fmla="*/ 7168766 w 7707330"/>
              <a:gd name="connsiteY10" fmla="*/ 6405352 h 6405386"/>
              <a:gd name="connsiteX0" fmla="*/ 7191687 w 7730251"/>
              <a:gd name="connsiteY0" fmla="*/ 6405352 h 6405386"/>
              <a:gd name="connsiteX1" fmla="*/ 6602399 w 7730251"/>
              <a:gd name="connsiteY1" fmla="*/ 6396252 h 6405386"/>
              <a:gd name="connsiteX2" fmla="*/ 1037351 w 7730251"/>
              <a:gd name="connsiteY2" fmla="*/ 6365722 h 6405386"/>
              <a:gd name="connsiteX3" fmla="*/ 49569 w 7730251"/>
              <a:gd name="connsiteY3" fmla="*/ 6336938 h 6405386"/>
              <a:gd name="connsiteX4" fmla="*/ 49569 w 7730251"/>
              <a:gd name="connsiteY4" fmla="*/ 32372 h 6405386"/>
              <a:gd name="connsiteX5" fmla="*/ 207503 w 7730251"/>
              <a:gd name="connsiteY5" fmla="*/ 32797 h 6405386"/>
              <a:gd name="connsiteX6" fmla="*/ 6480888 w 7730251"/>
              <a:gd name="connsiteY6" fmla="*/ 0 h 6405386"/>
              <a:gd name="connsiteX7" fmla="*/ 7681039 w 7730251"/>
              <a:gd name="connsiteY7" fmla="*/ 30531 h 6405386"/>
              <a:gd name="connsiteX8" fmla="*/ 7609601 w 7730251"/>
              <a:gd name="connsiteY8" fmla="*/ 6274128 h 6405386"/>
              <a:gd name="connsiteX9" fmla="*/ 7443893 w 7730251"/>
              <a:gd name="connsiteY9" fmla="*/ 6402154 h 6405386"/>
              <a:gd name="connsiteX10" fmla="*/ 7191687 w 7730251"/>
              <a:gd name="connsiteY10" fmla="*/ 6405352 h 6405386"/>
              <a:gd name="connsiteX0" fmla="*/ 7164175 w 7702739"/>
              <a:gd name="connsiteY0" fmla="*/ 6405352 h 6405386"/>
              <a:gd name="connsiteX1" fmla="*/ 6574887 w 7702739"/>
              <a:gd name="connsiteY1" fmla="*/ 6396252 h 6405386"/>
              <a:gd name="connsiteX2" fmla="*/ 1009839 w 7702739"/>
              <a:gd name="connsiteY2" fmla="*/ 6365722 h 6405386"/>
              <a:gd name="connsiteX3" fmla="*/ 22057 w 7702739"/>
              <a:gd name="connsiteY3" fmla="*/ 6336938 h 6405386"/>
              <a:gd name="connsiteX4" fmla="*/ 22057 w 7702739"/>
              <a:gd name="connsiteY4" fmla="*/ 32372 h 6405386"/>
              <a:gd name="connsiteX5" fmla="*/ 179991 w 7702739"/>
              <a:gd name="connsiteY5" fmla="*/ 32797 h 6405386"/>
              <a:gd name="connsiteX6" fmla="*/ 6453376 w 7702739"/>
              <a:gd name="connsiteY6" fmla="*/ 0 h 6405386"/>
              <a:gd name="connsiteX7" fmla="*/ 7653527 w 7702739"/>
              <a:gd name="connsiteY7" fmla="*/ 30531 h 6405386"/>
              <a:gd name="connsiteX8" fmla="*/ 7582089 w 7702739"/>
              <a:gd name="connsiteY8" fmla="*/ 6274128 h 6405386"/>
              <a:gd name="connsiteX9" fmla="*/ 7416381 w 7702739"/>
              <a:gd name="connsiteY9" fmla="*/ 6402154 h 6405386"/>
              <a:gd name="connsiteX10" fmla="*/ 7164175 w 7702739"/>
              <a:gd name="connsiteY10" fmla="*/ 6405352 h 6405386"/>
              <a:gd name="connsiteX0" fmla="*/ 7164174 w 7702738"/>
              <a:gd name="connsiteY0" fmla="*/ 6405352 h 6405386"/>
              <a:gd name="connsiteX1" fmla="*/ 6574886 w 7702738"/>
              <a:gd name="connsiteY1" fmla="*/ 6396252 h 6405386"/>
              <a:gd name="connsiteX2" fmla="*/ 1009838 w 7702738"/>
              <a:gd name="connsiteY2" fmla="*/ 6365722 h 6405386"/>
              <a:gd name="connsiteX3" fmla="*/ 22056 w 7702738"/>
              <a:gd name="connsiteY3" fmla="*/ 6336938 h 6405386"/>
              <a:gd name="connsiteX4" fmla="*/ 22056 w 7702738"/>
              <a:gd name="connsiteY4" fmla="*/ 32372 h 6405386"/>
              <a:gd name="connsiteX5" fmla="*/ 179990 w 7702738"/>
              <a:gd name="connsiteY5" fmla="*/ 32797 h 6405386"/>
              <a:gd name="connsiteX6" fmla="*/ 6453375 w 7702738"/>
              <a:gd name="connsiteY6" fmla="*/ 0 h 6405386"/>
              <a:gd name="connsiteX7" fmla="*/ 7653526 w 7702738"/>
              <a:gd name="connsiteY7" fmla="*/ 30531 h 6405386"/>
              <a:gd name="connsiteX8" fmla="*/ 7582088 w 7702738"/>
              <a:gd name="connsiteY8" fmla="*/ 6274128 h 6405386"/>
              <a:gd name="connsiteX9" fmla="*/ 7416380 w 7702738"/>
              <a:gd name="connsiteY9" fmla="*/ 6402154 h 6405386"/>
              <a:gd name="connsiteX10" fmla="*/ 7164174 w 7702738"/>
              <a:gd name="connsiteY10" fmla="*/ 6405352 h 6405386"/>
              <a:gd name="connsiteX0" fmla="*/ 7169762 w 7708326"/>
              <a:gd name="connsiteY0" fmla="*/ 6405352 h 6405386"/>
              <a:gd name="connsiteX1" fmla="*/ 6580474 w 7708326"/>
              <a:gd name="connsiteY1" fmla="*/ 6396252 h 6405386"/>
              <a:gd name="connsiteX2" fmla="*/ 1015426 w 7708326"/>
              <a:gd name="connsiteY2" fmla="*/ 6365722 h 6405386"/>
              <a:gd name="connsiteX3" fmla="*/ 3659 w 7708326"/>
              <a:gd name="connsiteY3" fmla="*/ 6336938 h 6405386"/>
              <a:gd name="connsiteX4" fmla="*/ 27644 w 7708326"/>
              <a:gd name="connsiteY4" fmla="*/ 32372 h 6405386"/>
              <a:gd name="connsiteX5" fmla="*/ 185578 w 7708326"/>
              <a:gd name="connsiteY5" fmla="*/ 32797 h 6405386"/>
              <a:gd name="connsiteX6" fmla="*/ 6458963 w 7708326"/>
              <a:gd name="connsiteY6" fmla="*/ 0 h 6405386"/>
              <a:gd name="connsiteX7" fmla="*/ 7659114 w 7708326"/>
              <a:gd name="connsiteY7" fmla="*/ 30531 h 6405386"/>
              <a:gd name="connsiteX8" fmla="*/ 7587676 w 7708326"/>
              <a:gd name="connsiteY8" fmla="*/ 6274128 h 6405386"/>
              <a:gd name="connsiteX9" fmla="*/ 7421968 w 7708326"/>
              <a:gd name="connsiteY9" fmla="*/ 6402154 h 6405386"/>
              <a:gd name="connsiteX10" fmla="*/ 7169762 w 7708326"/>
              <a:gd name="connsiteY10" fmla="*/ 6405352 h 6405386"/>
              <a:gd name="connsiteX0" fmla="*/ 7169762 w 7708326"/>
              <a:gd name="connsiteY0" fmla="*/ 6432910 h 6432944"/>
              <a:gd name="connsiteX1" fmla="*/ 6580474 w 7708326"/>
              <a:gd name="connsiteY1" fmla="*/ 6423810 h 6432944"/>
              <a:gd name="connsiteX2" fmla="*/ 1015426 w 7708326"/>
              <a:gd name="connsiteY2" fmla="*/ 6393280 h 6432944"/>
              <a:gd name="connsiteX3" fmla="*/ 3659 w 7708326"/>
              <a:gd name="connsiteY3" fmla="*/ 6364496 h 6432944"/>
              <a:gd name="connsiteX4" fmla="*/ 27644 w 7708326"/>
              <a:gd name="connsiteY4" fmla="*/ 59930 h 6432944"/>
              <a:gd name="connsiteX5" fmla="*/ 185578 w 7708326"/>
              <a:gd name="connsiteY5" fmla="*/ 60355 h 6432944"/>
              <a:gd name="connsiteX6" fmla="*/ 6458963 w 7708326"/>
              <a:gd name="connsiteY6" fmla="*/ 27558 h 6432944"/>
              <a:gd name="connsiteX7" fmla="*/ 7659114 w 7708326"/>
              <a:gd name="connsiteY7" fmla="*/ 58089 h 6432944"/>
              <a:gd name="connsiteX8" fmla="*/ 7587676 w 7708326"/>
              <a:gd name="connsiteY8" fmla="*/ 6301686 h 6432944"/>
              <a:gd name="connsiteX9" fmla="*/ 7421968 w 7708326"/>
              <a:gd name="connsiteY9" fmla="*/ 6429712 h 6432944"/>
              <a:gd name="connsiteX10" fmla="*/ 7169762 w 7708326"/>
              <a:gd name="connsiteY10" fmla="*/ 6432910 h 6432944"/>
              <a:gd name="connsiteX0" fmla="*/ 7169762 w 7715262"/>
              <a:gd name="connsiteY0" fmla="*/ 6432910 h 6442745"/>
              <a:gd name="connsiteX1" fmla="*/ 6580474 w 7715262"/>
              <a:gd name="connsiteY1" fmla="*/ 6423810 h 6442745"/>
              <a:gd name="connsiteX2" fmla="*/ 1015426 w 7715262"/>
              <a:gd name="connsiteY2" fmla="*/ 6393280 h 6442745"/>
              <a:gd name="connsiteX3" fmla="*/ 3659 w 7715262"/>
              <a:gd name="connsiteY3" fmla="*/ 6364496 h 6442745"/>
              <a:gd name="connsiteX4" fmla="*/ 27644 w 7715262"/>
              <a:gd name="connsiteY4" fmla="*/ 59930 h 6442745"/>
              <a:gd name="connsiteX5" fmla="*/ 185578 w 7715262"/>
              <a:gd name="connsiteY5" fmla="*/ 60355 h 6442745"/>
              <a:gd name="connsiteX6" fmla="*/ 6458963 w 7715262"/>
              <a:gd name="connsiteY6" fmla="*/ 27558 h 6442745"/>
              <a:gd name="connsiteX7" fmla="*/ 7659114 w 7715262"/>
              <a:gd name="connsiteY7" fmla="*/ 58089 h 6442745"/>
              <a:gd name="connsiteX8" fmla="*/ 7611661 w 7715262"/>
              <a:gd name="connsiteY8" fmla="*/ 6350416 h 6442745"/>
              <a:gd name="connsiteX9" fmla="*/ 7421968 w 7715262"/>
              <a:gd name="connsiteY9" fmla="*/ 6429712 h 6442745"/>
              <a:gd name="connsiteX10" fmla="*/ 7169762 w 7715262"/>
              <a:gd name="connsiteY10" fmla="*/ 6432910 h 6442745"/>
              <a:gd name="connsiteX0" fmla="*/ 7169762 w 7704059"/>
              <a:gd name="connsiteY0" fmla="*/ 6432910 h 6442745"/>
              <a:gd name="connsiteX1" fmla="*/ 6580474 w 7704059"/>
              <a:gd name="connsiteY1" fmla="*/ 6423810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42745"/>
              <a:gd name="connsiteX1" fmla="*/ 6556490 w 7704059"/>
              <a:gd name="connsiteY1" fmla="*/ 6350714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72938"/>
              <a:gd name="connsiteX1" fmla="*/ 5896915 w 7704059"/>
              <a:gd name="connsiteY1" fmla="*/ 6472540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212306 w 7746603"/>
              <a:gd name="connsiteY0" fmla="*/ 6432910 h 6472937"/>
              <a:gd name="connsiteX1" fmla="*/ 5939460 w 7746603"/>
              <a:gd name="connsiteY1" fmla="*/ 6472539 h 6472937"/>
              <a:gd name="connsiteX2" fmla="*/ 1057970 w 7746603"/>
              <a:gd name="connsiteY2" fmla="*/ 6393280 h 6472937"/>
              <a:gd name="connsiteX3" fmla="*/ 46203 w 7746603"/>
              <a:gd name="connsiteY3" fmla="*/ 6364496 h 6472937"/>
              <a:gd name="connsiteX4" fmla="*/ 70188 w 7746603"/>
              <a:gd name="connsiteY4" fmla="*/ 59930 h 6472937"/>
              <a:gd name="connsiteX5" fmla="*/ 228122 w 7746603"/>
              <a:gd name="connsiteY5" fmla="*/ 60355 h 6472937"/>
              <a:gd name="connsiteX6" fmla="*/ 6501507 w 7746603"/>
              <a:gd name="connsiteY6" fmla="*/ 27558 h 6472937"/>
              <a:gd name="connsiteX7" fmla="*/ 7701658 w 7746603"/>
              <a:gd name="connsiteY7" fmla="*/ 58089 h 6472937"/>
              <a:gd name="connsiteX8" fmla="*/ 7654205 w 7746603"/>
              <a:gd name="connsiteY8" fmla="*/ 6350416 h 6472937"/>
              <a:gd name="connsiteX9" fmla="*/ 7464512 w 7746603"/>
              <a:gd name="connsiteY9" fmla="*/ 6429712 h 6472937"/>
              <a:gd name="connsiteX10" fmla="*/ 7212306 w 7746603"/>
              <a:gd name="connsiteY10" fmla="*/ 6432910 h 6472937"/>
              <a:gd name="connsiteX0" fmla="*/ 7212306 w 7746603"/>
              <a:gd name="connsiteY0" fmla="*/ 6417313 h 6457340"/>
              <a:gd name="connsiteX1" fmla="*/ 5939460 w 7746603"/>
              <a:gd name="connsiteY1" fmla="*/ 6456942 h 6457340"/>
              <a:gd name="connsiteX2" fmla="*/ 1057970 w 7746603"/>
              <a:gd name="connsiteY2" fmla="*/ 6377683 h 6457340"/>
              <a:gd name="connsiteX3" fmla="*/ 46203 w 7746603"/>
              <a:gd name="connsiteY3" fmla="*/ 6348899 h 6457340"/>
              <a:gd name="connsiteX4" fmla="*/ 70188 w 7746603"/>
              <a:gd name="connsiteY4" fmla="*/ 44333 h 6457340"/>
              <a:gd name="connsiteX5" fmla="*/ 228122 w 7746603"/>
              <a:gd name="connsiteY5" fmla="*/ 44758 h 6457340"/>
              <a:gd name="connsiteX6" fmla="*/ 6501507 w 7746603"/>
              <a:gd name="connsiteY6" fmla="*/ 11961 h 6457340"/>
              <a:gd name="connsiteX7" fmla="*/ 7701658 w 7746603"/>
              <a:gd name="connsiteY7" fmla="*/ 111347 h 6457340"/>
              <a:gd name="connsiteX8" fmla="*/ 7654205 w 7746603"/>
              <a:gd name="connsiteY8" fmla="*/ 6334819 h 6457340"/>
              <a:gd name="connsiteX9" fmla="*/ 7464512 w 7746603"/>
              <a:gd name="connsiteY9" fmla="*/ 6414115 h 6457340"/>
              <a:gd name="connsiteX10" fmla="*/ 7212306 w 7746603"/>
              <a:gd name="connsiteY10" fmla="*/ 6417313 h 64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46603" h="6457340">
                <a:moveTo>
                  <a:pt x="7212306" y="6417313"/>
                </a:moveTo>
                <a:cubicBezTo>
                  <a:pt x="7037545" y="6416924"/>
                  <a:pt x="6135009" y="6462015"/>
                  <a:pt x="5939460" y="6456942"/>
                </a:cubicBezTo>
                <a:cubicBezTo>
                  <a:pt x="4732026" y="6357428"/>
                  <a:pt x="2685133" y="6404103"/>
                  <a:pt x="1057970" y="6377683"/>
                </a:cubicBezTo>
                <a:cubicBezTo>
                  <a:pt x="728709" y="6368088"/>
                  <a:pt x="243550" y="6431589"/>
                  <a:pt x="46203" y="6348899"/>
                </a:cubicBezTo>
                <a:cubicBezTo>
                  <a:pt x="-40174" y="4925356"/>
                  <a:pt x="10228" y="1999666"/>
                  <a:pt x="70188" y="44333"/>
                </a:cubicBezTo>
                <a:lnTo>
                  <a:pt x="228122" y="44758"/>
                </a:lnTo>
                <a:cubicBezTo>
                  <a:pt x="2223312" y="-39269"/>
                  <a:pt x="4410379" y="22893"/>
                  <a:pt x="6501507" y="11961"/>
                </a:cubicBezTo>
                <a:cubicBezTo>
                  <a:pt x="7001570" y="42492"/>
                  <a:pt x="7658565" y="-16643"/>
                  <a:pt x="7701658" y="111347"/>
                </a:cubicBezTo>
                <a:cubicBezTo>
                  <a:pt x="7806433" y="2177281"/>
                  <a:pt x="7701487" y="4398674"/>
                  <a:pt x="7654205" y="6334819"/>
                </a:cubicBezTo>
                <a:cubicBezTo>
                  <a:pt x="7646015" y="6494856"/>
                  <a:pt x="7628818" y="6393761"/>
                  <a:pt x="7464512" y="6414115"/>
                </a:cubicBezTo>
                <a:cubicBezTo>
                  <a:pt x="7406102" y="6416611"/>
                  <a:pt x="7317163" y="6417547"/>
                  <a:pt x="7212306" y="64173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BB030FC-8E19-44AB-80DB-FFFB62D49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744" flipH="1">
            <a:off x="7731683" y="4331769"/>
            <a:ext cx="3819554" cy="1985395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9459DE-CB78-4B7B-AEFE-A19FFB652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744" flipH="1">
            <a:off x="7791210" y="4376111"/>
            <a:ext cx="3819554" cy="1985395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E5A1BA-E02A-4623-903A-482252B3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19754">
            <a:off x="5974694" y="345536"/>
            <a:ext cx="5572597" cy="460829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70" h="681136">
                <a:moveTo>
                  <a:pt x="292743" y="681136"/>
                </a:moveTo>
                <a:cubicBezTo>
                  <a:pt x="301279" y="680371"/>
                  <a:pt x="333611" y="643347"/>
                  <a:pt x="388358" y="627969"/>
                </a:cubicBezTo>
                <a:cubicBezTo>
                  <a:pt x="443105" y="612591"/>
                  <a:pt x="542132" y="621243"/>
                  <a:pt x="621228" y="588869"/>
                </a:cubicBezTo>
                <a:cubicBezTo>
                  <a:pt x="700325" y="556495"/>
                  <a:pt x="808280" y="495927"/>
                  <a:pt x="862937" y="433723"/>
                </a:cubicBezTo>
                <a:cubicBezTo>
                  <a:pt x="917594" y="371519"/>
                  <a:pt x="966981" y="287345"/>
                  <a:pt x="949171" y="215646"/>
                </a:cubicBezTo>
                <a:cubicBezTo>
                  <a:pt x="931361" y="143947"/>
                  <a:pt x="863762" y="22731"/>
                  <a:pt x="756078" y="3530"/>
                </a:cubicBezTo>
                <a:cubicBezTo>
                  <a:pt x="648395" y="-15671"/>
                  <a:pt x="427487" y="47266"/>
                  <a:pt x="303070" y="100443"/>
                </a:cubicBezTo>
                <a:cubicBezTo>
                  <a:pt x="178653" y="153620"/>
                  <a:pt x="40905" y="225818"/>
                  <a:pt x="9575" y="322592"/>
                </a:cubicBezTo>
                <a:cubicBezTo>
                  <a:pt x="-27955" y="449595"/>
                  <a:pt x="42058" y="578651"/>
                  <a:pt x="269218" y="620649"/>
                </a:cubicBezTo>
                <a:cubicBezTo>
                  <a:pt x="296989" y="634107"/>
                  <a:pt x="292743" y="681136"/>
                  <a:pt x="292743" y="68113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09" y="1480894"/>
            <a:ext cx="4604438" cy="2446938"/>
          </a:xfrm>
        </p:spPr>
        <p:txBody>
          <a:bodyPr anchor="ctr">
            <a:normAutofit/>
          </a:bodyPr>
          <a:lstStyle/>
          <a:p>
            <a:r>
              <a:rPr lang="en-US" dirty="0"/>
              <a:t>Let’s get a hair cut!</a:t>
            </a:r>
          </a:p>
        </p:txBody>
      </p:sp>
      <p:pic>
        <p:nvPicPr>
          <p:cNvPr id="5" name="Picture 4" descr="A child in a barber shop&#10;&#10;Description automatically generated">
            <a:extLst>
              <a:ext uri="{FF2B5EF4-FFF2-40B4-BE49-F238E27FC236}">
                <a16:creationId xmlns:a16="http://schemas.microsoft.com/office/drawing/2014/main" id="{3A59AE84-6AAE-7114-33E3-B6C64301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1" y="977013"/>
            <a:ext cx="5216840" cy="4747324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242FBE-2452-4D50-BD27-1EB4712B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19754">
            <a:off x="6020561" y="400218"/>
            <a:ext cx="5572597" cy="460829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70" h="681136">
                <a:moveTo>
                  <a:pt x="292743" y="681136"/>
                </a:moveTo>
                <a:cubicBezTo>
                  <a:pt x="301279" y="680371"/>
                  <a:pt x="333611" y="643347"/>
                  <a:pt x="388358" y="627969"/>
                </a:cubicBezTo>
                <a:cubicBezTo>
                  <a:pt x="443105" y="612591"/>
                  <a:pt x="542132" y="621243"/>
                  <a:pt x="621228" y="588869"/>
                </a:cubicBezTo>
                <a:cubicBezTo>
                  <a:pt x="700325" y="556495"/>
                  <a:pt x="808280" y="495927"/>
                  <a:pt x="862937" y="433723"/>
                </a:cubicBezTo>
                <a:cubicBezTo>
                  <a:pt x="917594" y="371519"/>
                  <a:pt x="966981" y="287345"/>
                  <a:pt x="949171" y="215646"/>
                </a:cubicBezTo>
                <a:cubicBezTo>
                  <a:pt x="931361" y="143947"/>
                  <a:pt x="863762" y="22731"/>
                  <a:pt x="756078" y="3530"/>
                </a:cubicBezTo>
                <a:cubicBezTo>
                  <a:pt x="648395" y="-15671"/>
                  <a:pt x="427487" y="47266"/>
                  <a:pt x="303070" y="100443"/>
                </a:cubicBezTo>
                <a:cubicBezTo>
                  <a:pt x="178653" y="153620"/>
                  <a:pt x="40905" y="225818"/>
                  <a:pt x="9575" y="322592"/>
                </a:cubicBezTo>
                <a:cubicBezTo>
                  <a:pt x="-27955" y="449595"/>
                  <a:pt x="42058" y="578651"/>
                  <a:pt x="269218" y="620649"/>
                </a:cubicBezTo>
                <a:cubicBezTo>
                  <a:pt x="296989" y="634107"/>
                  <a:pt x="292743" y="681136"/>
                  <a:pt x="292743" y="68113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A0E3F-3360-E97C-15C6-A084FD63F341}"/>
              </a:ext>
            </a:extLst>
          </p:cNvPr>
          <p:cNvSpPr txBox="1"/>
          <p:nvPr/>
        </p:nvSpPr>
        <p:spPr>
          <a:xfrm>
            <a:off x="8470023" y="5062856"/>
            <a:ext cx="2354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LIKE ALL MY FRIENDS!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E56E1E-D82A-4FF7-99CE-83AE9A18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CE4B1E6-EC5B-432F-90D0-898FA529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301693" y="485426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E28C-940D-F599-767E-56537E899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43" y="1342571"/>
            <a:ext cx="5646057" cy="436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0" dirty="0">
                <a:ea typeface="+mn-lt"/>
                <a:cs typeface="+mn-lt"/>
              </a:rPr>
              <a:t> </a:t>
            </a:r>
            <a:r>
              <a:rPr lang="en-US" sz="4000" dirty="0">
                <a:ea typeface="+mn-lt"/>
                <a:cs typeface="+mn-lt"/>
              </a:rPr>
              <a:t>Taking care of my hair keeps it healthy and beautiful, making me feel good too. Sometimes, my hair grows too long and needs a trim to stay fresh. That’s why Mom takes me for haircuts, to keep my hair looking great and feeling nice. 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940E64-4719-4E36-8FFD-748B552B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240862" y="539430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erson combing a child&amp;#39;s hair&#10;&#10;Description automatically generated">
            <a:extLst>
              <a:ext uri="{FF2B5EF4-FFF2-40B4-BE49-F238E27FC236}">
                <a16:creationId xmlns:a16="http://schemas.microsoft.com/office/drawing/2014/main" id="{BD9CFFFC-8FA6-C70E-227F-F16C1E31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" y="417041"/>
            <a:ext cx="4071256" cy="2592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cartoon of a child with curly hair&#10;&#10;Description automatically generated">
            <a:extLst>
              <a:ext uri="{FF2B5EF4-FFF2-40B4-BE49-F238E27FC236}">
                <a16:creationId xmlns:a16="http://schemas.microsoft.com/office/drawing/2014/main" id="{4A9F4BA2-C4D0-77DA-9994-AF8D8C32D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47" y="3377194"/>
            <a:ext cx="22288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mbar vektor gratis: Gunting, Barber, Rambut, Laki Laki - Gambar ...">
            <a:extLst>
              <a:ext uri="{FF2B5EF4-FFF2-40B4-BE49-F238E27FC236}">
                <a16:creationId xmlns:a16="http://schemas.microsoft.com/office/drawing/2014/main" id="{9714FB42-CE60-E876-854C-861E915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4" r="2" b="2"/>
          <a:stretch/>
        </p:blipFill>
        <p:spPr>
          <a:xfrm>
            <a:off x="407304" y="1495"/>
            <a:ext cx="3331832" cy="3204029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2EF65-7B40-7977-4AB2-657BEF8A1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84" y="4147517"/>
            <a:ext cx="4362450" cy="14144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/>
              <a:t>The barber is there to help me with my hair and make sure I look great. Sometimes the clippers can be loud, but that’s okay! I can take breaks. The barber wants me to feel comfortable and happy during my haircut.</a:t>
            </a:r>
          </a:p>
          <a:p>
            <a:pPr algn="ctr"/>
            <a:endParaRPr lang="en-US" sz="28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cutting a child&amp;#39;s hair&#10;&#10;Description automatically generated">
            <a:extLst>
              <a:ext uri="{FF2B5EF4-FFF2-40B4-BE49-F238E27FC236}">
                <a16:creationId xmlns:a16="http://schemas.microsoft.com/office/drawing/2014/main" id="{27199821-ACF3-D37C-82A5-43A8F107B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0947" y="509362"/>
            <a:ext cx="5796779" cy="57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C8E8A-82DE-AC6D-25B4-8C5CAF17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456" y="1609268"/>
            <a:ext cx="3330106" cy="29041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The Hand Bold"/>
              </a:rPr>
              <a:t>The clippers don’t hurt at all. I can bring my favorite snacks or an iPad while getting my haircut. It will be over soon, and Mom or Dad will be right there with me the whole time.</a:t>
            </a:r>
          </a:p>
          <a:p>
            <a:pPr algn="ctr">
              <a:lnSpc>
                <a:spcPct val="90000"/>
              </a:lnSpc>
            </a:pPr>
            <a:endParaRPr lang="en-US" sz="2800" dirty="0">
              <a:latin typeface="The Hand Bold"/>
            </a:endParaRPr>
          </a:p>
        </p:txBody>
      </p:sp>
      <p:pic>
        <p:nvPicPr>
          <p:cNvPr id="8" name="Picture 7" descr="A person cutting a person&amp;#39;s hair&#10;&#10;Description automatically generated">
            <a:extLst>
              <a:ext uri="{FF2B5EF4-FFF2-40B4-BE49-F238E27FC236}">
                <a16:creationId xmlns:a16="http://schemas.microsoft.com/office/drawing/2014/main" id="{1A66D154-E188-D7CE-8DD5-A48FAC75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197" b="1"/>
          <a:stretch/>
        </p:blipFill>
        <p:spPr>
          <a:xfrm>
            <a:off x="812301" y="597925"/>
            <a:ext cx="6713337" cy="5425420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child getting a haircut&#10;&#10;Description automatically generated">
            <a:extLst>
              <a:ext uri="{FF2B5EF4-FFF2-40B4-BE49-F238E27FC236}">
                <a16:creationId xmlns:a16="http://schemas.microsoft.com/office/drawing/2014/main" id="{D3417DE2-2EFF-F0CA-A049-9EBACD2884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718" r="-1" b="-1"/>
          <a:stretch/>
        </p:blipFill>
        <p:spPr>
          <a:xfrm>
            <a:off x="1" y="-24342"/>
            <a:ext cx="4066387" cy="3076635"/>
          </a:xfrm>
          <a:prstGeom prst="rect">
            <a:avLst/>
          </a:prstGeom>
        </p:spPr>
      </p:pic>
      <p:pic>
        <p:nvPicPr>
          <p:cNvPr id="7" name="Picture 6" descr="A child holding a lollipop&#10;&#10;Description automatically generated">
            <a:extLst>
              <a:ext uri="{FF2B5EF4-FFF2-40B4-BE49-F238E27FC236}">
                <a16:creationId xmlns:a16="http://schemas.microsoft.com/office/drawing/2014/main" id="{D158AC96-92AB-6ED8-B1DD-59038235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760" b="1"/>
          <a:stretch/>
        </p:blipFill>
        <p:spPr>
          <a:xfrm>
            <a:off x="4059228" y="-24342"/>
            <a:ext cx="4066387" cy="3076635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B26DF6-CEFF-443C-8F7F-3215EBE6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66745" flipH="1">
            <a:off x="895977" y="2382025"/>
            <a:ext cx="4613162" cy="4354828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292743 w 957268"/>
              <a:gd name="connsiteY0" fmla="*/ 680423 h 680423"/>
              <a:gd name="connsiteX1" fmla="*/ 388358 w 957268"/>
              <a:gd name="connsiteY1" fmla="*/ 627256 h 680423"/>
              <a:gd name="connsiteX2" fmla="*/ 621228 w 957268"/>
              <a:gd name="connsiteY2" fmla="*/ 588156 h 680423"/>
              <a:gd name="connsiteX3" fmla="*/ 862937 w 957268"/>
              <a:gd name="connsiteY3" fmla="*/ 433010 h 680423"/>
              <a:gd name="connsiteX4" fmla="*/ 949171 w 957268"/>
              <a:gd name="connsiteY4" fmla="*/ 214933 h 680423"/>
              <a:gd name="connsiteX5" fmla="*/ 679258 w 957268"/>
              <a:gd name="connsiteY5" fmla="*/ 3558 h 680423"/>
              <a:gd name="connsiteX6" fmla="*/ 303070 w 957268"/>
              <a:gd name="connsiteY6" fmla="*/ 99730 h 680423"/>
              <a:gd name="connsiteX7" fmla="*/ 9575 w 957268"/>
              <a:gd name="connsiteY7" fmla="*/ 321879 h 680423"/>
              <a:gd name="connsiteX8" fmla="*/ 269218 w 957268"/>
              <a:gd name="connsiteY8" fmla="*/ 619936 h 680423"/>
              <a:gd name="connsiteX9" fmla="*/ 292743 w 957268"/>
              <a:gd name="connsiteY9" fmla="*/ 680423 h 680423"/>
              <a:gd name="connsiteX0" fmla="*/ 292743 w 898327"/>
              <a:gd name="connsiteY0" fmla="*/ 682287 h 682287"/>
              <a:gd name="connsiteX1" fmla="*/ 388358 w 898327"/>
              <a:gd name="connsiteY1" fmla="*/ 629120 h 682287"/>
              <a:gd name="connsiteX2" fmla="*/ 621228 w 898327"/>
              <a:gd name="connsiteY2" fmla="*/ 590020 h 682287"/>
              <a:gd name="connsiteX3" fmla="*/ 862937 w 898327"/>
              <a:gd name="connsiteY3" fmla="*/ 434874 h 682287"/>
              <a:gd name="connsiteX4" fmla="*/ 877874 w 898327"/>
              <a:gd name="connsiteY4" fmla="*/ 253289 h 682287"/>
              <a:gd name="connsiteX5" fmla="*/ 679258 w 898327"/>
              <a:gd name="connsiteY5" fmla="*/ 5422 h 682287"/>
              <a:gd name="connsiteX6" fmla="*/ 303070 w 898327"/>
              <a:gd name="connsiteY6" fmla="*/ 101594 h 682287"/>
              <a:gd name="connsiteX7" fmla="*/ 9575 w 898327"/>
              <a:gd name="connsiteY7" fmla="*/ 323743 h 682287"/>
              <a:gd name="connsiteX8" fmla="*/ 269218 w 898327"/>
              <a:gd name="connsiteY8" fmla="*/ 621800 h 682287"/>
              <a:gd name="connsiteX9" fmla="*/ 292743 w 898327"/>
              <a:gd name="connsiteY9" fmla="*/ 682287 h 682287"/>
              <a:gd name="connsiteX0" fmla="*/ 292743 w 890113"/>
              <a:gd name="connsiteY0" fmla="*/ 682287 h 682287"/>
              <a:gd name="connsiteX1" fmla="*/ 388358 w 890113"/>
              <a:gd name="connsiteY1" fmla="*/ 629120 h 682287"/>
              <a:gd name="connsiteX2" fmla="*/ 621228 w 890113"/>
              <a:gd name="connsiteY2" fmla="*/ 590020 h 682287"/>
              <a:gd name="connsiteX3" fmla="*/ 841755 w 890113"/>
              <a:gd name="connsiteY3" fmla="*/ 447761 h 682287"/>
              <a:gd name="connsiteX4" fmla="*/ 877874 w 890113"/>
              <a:gd name="connsiteY4" fmla="*/ 253289 h 682287"/>
              <a:gd name="connsiteX5" fmla="*/ 679258 w 890113"/>
              <a:gd name="connsiteY5" fmla="*/ 5422 h 682287"/>
              <a:gd name="connsiteX6" fmla="*/ 303070 w 890113"/>
              <a:gd name="connsiteY6" fmla="*/ 101594 h 682287"/>
              <a:gd name="connsiteX7" fmla="*/ 9575 w 890113"/>
              <a:gd name="connsiteY7" fmla="*/ 323743 h 682287"/>
              <a:gd name="connsiteX8" fmla="*/ 269218 w 890113"/>
              <a:gd name="connsiteY8" fmla="*/ 621800 h 682287"/>
              <a:gd name="connsiteX9" fmla="*/ 292743 w 890113"/>
              <a:gd name="connsiteY9" fmla="*/ 682287 h 682287"/>
              <a:gd name="connsiteX0" fmla="*/ 292743 w 890113"/>
              <a:gd name="connsiteY0" fmla="*/ 686655 h 686655"/>
              <a:gd name="connsiteX1" fmla="*/ 388358 w 890113"/>
              <a:gd name="connsiteY1" fmla="*/ 633488 h 686655"/>
              <a:gd name="connsiteX2" fmla="*/ 621228 w 890113"/>
              <a:gd name="connsiteY2" fmla="*/ 594388 h 686655"/>
              <a:gd name="connsiteX3" fmla="*/ 841755 w 890113"/>
              <a:gd name="connsiteY3" fmla="*/ 452129 h 686655"/>
              <a:gd name="connsiteX4" fmla="*/ 877874 w 890113"/>
              <a:gd name="connsiteY4" fmla="*/ 257657 h 686655"/>
              <a:gd name="connsiteX5" fmla="*/ 679258 w 890113"/>
              <a:gd name="connsiteY5" fmla="*/ 9790 h 686655"/>
              <a:gd name="connsiteX6" fmla="*/ 272630 w 890113"/>
              <a:gd name="connsiteY6" fmla="*/ 76922 h 686655"/>
              <a:gd name="connsiteX7" fmla="*/ 9575 w 890113"/>
              <a:gd name="connsiteY7" fmla="*/ 328111 h 686655"/>
              <a:gd name="connsiteX8" fmla="*/ 269218 w 890113"/>
              <a:gd name="connsiteY8" fmla="*/ 626168 h 686655"/>
              <a:gd name="connsiteX9" fmla="*/ 292743 w 890113"/>
              <a:gd name="connsiteY9" fmla="*/ 686655 h 686655"/>
              <a:gd name="connsiteX0" fmla="*/ 292743 w 892076"/>
              <a:gd name="connsiteY0" fmla="*/ 669452 h 669452"/>
              <a:gd name="connsiteX1" fmla="*/ 388358 w 892076"/>
              <a:gd name="connsiteY1" fmla="*/ 616285 h 669452"/>
              <a:gd name="connsiteX2" fmla="*/ 621228 w 892076"/>
              <a:gd name="connsiteY2" fmla="*/ 577185 h 669452"/>
              <a:gd name="connsiteX3" fmla="*/ 841755 w 892076"/>
              <a:gd name="connsiteY3" fmla="*/ 434926 h 669452"/>
              <a:gd name="connsiteX4" fmla="*/ 877874 w 892076"/>
              <a:gd name="connsiteY4" fmla="*/ 240454 h 669452"/>
              <a:gd name="connsiteX5" fmla="*/ 652675 w 892076"/>
              <a:gd name="connsiteY5" fmla="*/ 12514 h 669452"/>
              <a:gd name="connsiteX6" fmla="*/ 272630 w 892076"/>
              <a:gd name="connsiteY6" fmla="*/ 59719 h 669452"/>
              <a:gd name="connsiteX7" fmla="*/ 9575 w 892076"/>
              <a:gd name="connsiteY7" fmla="*/ 310908 h 669452"/>
              <a:gd name="connsiteX8" fmla="*/ 269218 w 892076"/>
              <a:gd name="connsiteY8" fmla="*/ 608965 h 669452"/>
              <a:gd name="connsiteX9" fmla="*/ 292743 w 892076"/>
              <a:gd name="connsiteY9" fmla="*/ 669452 h 669452"/>
              <a:gd name="connsiteX0" fmla="*/ 292743 w 892076"/>
              <a:gd name="connsiteY0" fmla="*/ 675145 h 675145"/>
              <a:gd name="connsiteX1" fmla="*/ 388358 w 892076"/>
              <a:gd name="connsiteY1" fmla="*/ 62197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92076"/>
              <a:gd name="connsiteY0" fmla="*/ 675145 h 675145"/>
              <a:gd name="connsiteX1" fmla="*/ 408979 w 892076"/>
              <a:gd name="connsiteY1" fmla="*/ 62945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83016"/>
              <a:gd name="connsiteY0" fmla="*/ 675280 h 675280"/>
              <a:gd name="connsiteX1" fmla="*/ 408979 w 883016"/>
              <a:gd name="connsiteY1" fmla="*/ 629593 h 675280"/>
              <a:gd name="connsiteX2" fmla="*/ 621228 w 883016"/>
              <a:gd name="connsiteY2" fmla="*/ 583013 h 675280"/>
              <a:gd name="connsiteX3" fmla="*/ 841755 w 883016"/>
              <a:gd name="connsiteY3" fmla="*/ 440754 h 675280"/>
              <a:gd name="connsiteX4" fmla="*/ 866108 w 883016"/>
              <a:gd name="connsiteY4" fmla="*/ 248121 h 675280"/>
              <a:gd name="connsiteX5" fmla="*/ 652675 w 883016"/>
              <a:gd name="connsiteY5" fmla="*/ 18342 h 675280"/>
              <a:gd name="connsiteX6" fmla="*/ 272630 w 883016"/>
              <a:gd name="connsiteY6" fmla="*/ 65547 h 675280"/>
              <a:gd name="connsiteX7" fmla="*/ 9575 w 883016"/>
              <a:gd name="connsiteY7" fmla="*/ 316736 h 675280"/>
              <a:gd name="connsiteX8" fmla="*/ 269218 w 883016"/>
              <a:gd name="connsiteY8" fmla="*/ 614793 h 675280"/>
              <a:gd name="connsiteX9" fmla="*/ 292743 w 883016"/>
              <a:gd name="connsiteY9" fmla="*/ 675280 h 675280"/>
              <a:gd name="connsiteX0" fmla="*/ 292743 w 883016"/>
              <a:gd name="connsiteY0" fmla="*/ 671397 h 671397"/>
              <a:gd name="connsiteX1" fmla="*/ 408979 w 883016"/>
              <a:gd name="connsiteY1" fmla="*/ 625710 h 671397"/>
              <a:gd name="connsiteX2" fmla="*/ 621228 w 883016"/>
              <a:gd name="connsiteY2" fmla="*/ 579130 h 671397"/>
              <a:gd name="connsiteX3" fmla="*/ 841755 w 883016"/>
              <a:gd name="connsiteY3" fmla="*/ 436871 h 671397"/>
              <a:gd name="connsiteX4" fmla="*/ 866108 w 883016"/>
              <a:gd name="connsiteY4" fmla="*/ 244238 h 671397"/>
              <a:gd name="connsiteX5" fmla="*/ 652675 w 883016"/>
              <a:gd name="connsiteY5" fmla="*/ 14459 h 671397"/>
              <a:gd name="connsiteX6" fmla="*/ 250203 w 883016"/>
              <a:gd name="connsiteY6" fmla="*/ 72492 h 671397"/>
              <a:gd name="connsiteX7" fmla="*/ 9575 w 883016"/>
              <a:gd name="connsiteY7" fmla="*/ 312853 h 671397"/>
              <a:gd name="connsiteX8" fmla="*/ 269218 w 883016"/>
              <a:gd name="connsiteY8" fmla="*/ 610910 h 671397"/>
              <a:gd name="connsiteX9" fmla="*/ 292743 w 883016"/>
              <a:gd name="connsiteY9" fmla="*/ 671397 h 671397"/>
              <a:gd name="connsiteX0" fmla="*/ 275631 w 865904"/>
              <a:gd name="connsiteY0" fmla="*/ 665680 h 665680"/>
              <a:gd name="connsiteX1" fmla="*/ 391867 w 865904"/>
              <a:gd name="connsiteY1" fmla="*/ 619993 h 665680"/>
              <a:gd name="connsiteX2" fmla="*/ 604116 w 865904"/>
              <a:gd name="connsiteY2" fmla="*/ 573413 h 665680"/>
              <a:gd name="connsiteX3" fmla="*/ 824643 w 865904"/>
              <a:gd name="connsiteY3" fmla="*/ 431154 h 665680"/>
              <a:gd name="connsiteX4" fmla="*/ 848996 w 865904"/>
              <a:gd name="connsiteY4" fmla="*/ 238521 h 665680"/>
              <a:gd name="connsiteX5" fmla="*/ 635563 w 865904"/>
              <a:gd name="connsiteY5" fmla="*/ 8742 h 665680"/>
              <a:gd name="connsiteX6" fmla="*/ 233091 w 865904"/>
              <a:gd name="connsiteY6" fmla="*/ 66775 h 665680"/>
              <a:gd name="connsiteX7" fmla="*/ 11178 w 865904"/>
              <a:gd name="connsiteY7" fmla="*/ 243414 h 665680"/>
              <a:gd name="connsiteX8" fmla="*/ 252106 w 865904"/>
              <a:gd name="connsiteY8" fmla="*/ 605193 h 665680"/>
              <a:gd name="connsiteX9" fmla="*/ 275631 w 865904"/>
              <a:gd name="connsiteY9" fmla="*/ 665680 h 665680"/>
              <a:gd name="connsiteX0" fmla="*/ 269751 w 860024"/>
              <a:gd name="connsiteY0" fmla="*/ 665680 h 665680"/>
              <a:gd name="connsiteX1" fmla="*/ 385987 w 860024"/>
              <a:gd name="connsiteY1" fmla="*/ 619993 h 665680"/>
              <a:gd name="connsiteX2" fmla="*/ 598236 w 860024"/>
              <a:gd name="connsiteY2" fmla="*/ 573413 h 665680"/>
              <a:gd name="connsiteX3" fmla="*/ 818763 w 860024"/>
              <a:gd name="connsiteY3" fmla="*/ 431154 h 665680"/>
              <a:gd name="connsiteX4" fmla="*/ 843116 w 860024"/>
              <a:gd name="connsiteY4" fmla="*/ 238521 h 665680"/>
              <a:gd name="connsiteX5" fmla="*/ 629683 w 860024"/>
              <a:gd name="connsiteY5" fmla="*/ 8742 h 665680"/>
              <a:gd name="connsiteX6" fmla="*/ 227211 w 860024"/>
              <a:gd name="connsiteY6" fmla="*/ 66775 h 665680"/>
              <a:gd name="connsiteX7" fmla="*/ 5298 w 860024"/>
              <a:gd name="connsiteY7" fmla="*/ 243414 h 665680"/>
              <a:gd name="connsiteX8" fmla="*/ 246226 w 860024"/>
              <a:gd name="connsiteY8" fmla="*/ 605193 h 665680"/>
              <a:gd name="connsiteX9" fmla="*/ 269751 w 860024"/>
              <a:gd name="connsiteY9" fmla="*/ 665680 h 665680"/>
              <a:gd name="connsiteX0" fmla="*/ 267924 w 858197"/>
              <a:gd name="connsiteY0" fmla="*/ 665680 h 665680"/>
              <a:gd name="connsiteX1" fmla="*/ 384160 w 858197"/>
              <a:gd name="connsiteY1" fmla="*/ 619993 h 665680"/>
              <a:gd name="connsiteX2" fmla="*/ 596409 w 858197"/>
              <a:gd name="connsiteY2" fmla="*/ 573413 h 665680"/>
              <a:gd name="connsiteX3" fmla="*/ 816936 w 858197"/>
              <a:gd name="connsiteY3" fmla="*/ 431154 h 665680"/>
              <a:gd name="connsiteX4" fmla="*/ 841289 w 858197"/>
              <a:gd name="connsiteY4" fmla="*/ 238521 h 665680"/>
              <a:gd name="connsiteX5" fmla="*/ 627856 w 858197"/>
              <a:gd name="connsiteY5" fmla="*/ 8742 h 665680"/>
              <a:gd name="connsiteX6" fmla="*/ 225384 w 858197"/>
              <a:gd name="connsiteY6" fmla="*/ 66775 h 665680"/>
              <a:gd name="connsiteX7" fmla="*/ 3471 w 858197"/>
              <a:gd name="connsiteY7" fmla="*/ 243414 h 665680"/>
              <a:gd name="connsiteX8" fmla="*/ 102957 w 858197"/>
              <a:gd name="connsiteY8" fmla="*/ 500092 h 665680"/>
              <a:gd name="connsiteX9" fmla="*/ 244399 w 858197"/>
              <a:gd name="connsiteY9" fmla="*/ 605193 h 665680"/>
              <a:gd name="connsiteX10" fmla="*/ 267924 w 858197"/>
              <a:gd name="connsiteY10" fmla="*/ 665680 h 665680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28683 w 842481"/>
              <a:gd name="connsiteY9" fmla="*/ 604850 h 665337"/>
              <a:gd name="connsiteX10" fmla="*/ 252208 w 842481"/>
              <a:gd name="connsiteY10" fmla="*/ 665337 h 665337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38567 w 842481"/>
              <a:gd name="connsiteY9" fmla="*/ 596777 h 665337"/>
              <a:gd name="connsiteX10" fmla="*/ 252208 w 842481"/>
              <a:gd name="connsiteY10" fmla="*/ 665337 h 665337"/>
              <a:gd name="connsiteX0" fmla="*/ 251858 w 842131"/>
              <a:gd name="connsiteY0" fmla="*/ 665337 h 665337"/>
              <a:gd name="connsiteX1" fmla="*/ 368094 w 842131"/>
              <a:gd name="connsiteY1" fmla="*/ 619650 h 665337"/>
              <a:gd name="connsiteX2" fmla="*/ 580343 w 842131"/>
              <a:gd name="connsiteY2" fmla="*/ 573070 h 665337"/>
              <a:gd name="connsiteX3" fmla="*/ 800870 w 842131"/>
              <a:gd name="connsiteY3" fmla="*/ 430811 h 665337"/>
              <a:gd name="connsiteX4" fmla="*/ 825223 w 842131"/>
              <a:gd name="connsiteY4" fmla="*/ 238178 h 665337"/>
              <a:gd name="connsiteX5" fmla="*/ 611790 w 842131"/>
              <a:gd name="connsiteY5" fmla="*/ 8399 h 665337"/>
              <a:gd name="connsiteX6" fmla="*/ 209318 w 842131"/>
              <a:gd name="connsiteY6" fmla="*/ 66432 h 665337"/>
              <a:gd name="connsiteX7" fmla="*/ 3812 w 842131"/>
              <a:gd name="connsiteY7" fmla="*/ 223228 h 665337"/>
              <a:gd name="connsiteX8" fmla="*/ 94467 w 842131"/>
              <a:gd name="connsiteY8" fmla="*/ 487978 h 665337"/>
              <a:gd name="connsiteX9" fmla="*/ 238217 w 842131"/>
              <a:gd name="connsiteY9" fmla="*/ 596777 h 665337"/>
              <a:gd name="connsiteX10" fmla="*/ 251858 w 842131"/>
              <a:gd name="connsiteY10" fmla="*/ 665337 h 665337"/>
              <a:gd name="connsiteX0" fmla="*/ 241229 w 831502"/>
              <a:gd name="connsiteY0" fmla="*/ 665159 h 665159"/>
              <a:gd name="connsiteX1" fmla="*/ 357465 w 831502"/>
              <a:gd name="connsiteY1" fmla="*/ 619472 h 665159"/>
              <a:gd name="connsiteX2" fmla="*/ 569714 w 831502"/>
              <a:gd name="connsiteY2" fmla="*/ 572892 h 665159"/>
              <a:gd name="connsiteX3" fmla="*/ 790241 w 831502"/>
              <a:gd name="connsiteY3" fmla="*/ 430633 h 665159"/>
              <a:gd name="connsiteX4" fmla="*/ 814594 w 831502"/>
              <a:gd name="connsiteY4" fmla="*/ 238000 h 665159"/>
              <a:gd name="connsiteX5" fmla="*/ 601161 w 831502"/>
              <a:gd name="connsiteY5" fmla="*/ 8221 h 665159"/>
              <a:gd name="connsiteX6" fmla="*/ 198689 w 831502"/>
              <a:gd name="connsiteY6" fmla="*/ 66254 h 665159"/>
              <a:gd name="connsiteX7" fmla="*/ 4351 w 831502"/>
              <a:gd name="connsiteY7" fmla="*/ 212253 h 665159"/>
              <a:gd name="connsiteX8" fmla="*/ 83838 w 831502"/>
              <a:gd name="connsiteY8" fmla="*/ 487800 h 665159"/>
              <a:gd name="connsiteX9" fmla="*/ 227588 w 831502"/>
              <a:gd name="connsiteY9" fmla="*/ 596599 h 665159"/>
              <a:gd name="connsiteX10" fmla="*/ 241229 w 831502"/>
              <a:gd name="connsiteY10" fmla="*/ 665159 h 665159"/>
              <a:gd name="connsiteX0" fmla="*/ 251043 w 841316"/>
              <a:gd name="connsiteY0" fmla="*/ 665906 h 665906"/>
              <a:gd name="connsiteX1" fmla="*/ 367279 w 841316"/>
              <a:gd name="connsiteY1" fmla="*/ 620219 h 665906"/>
              <a:gd name="connsiteX2" fmla="*/ 579528 w 841316"/>
              <a:gd name="connsiteY2" fmla="*/ 573639 h 665906"/>
              <a:gd name="connsiteX3" fmla="*/ 800055 w 841316"/>
              <a:gd name="connsiteY3" fmla="*/ 431380 h 665906"/>
              <a:gd name="connsiteX4" fmla="*/ 824408 w 841316"/>
              <a:gd name="connsiteY4" fmla="*/ 238747 h 665906"/>
              <a:gd name="connsiteX5" fmla="*/ 610975 w 841316"/>
              <a:gd name="connsiteY5" fmla="*/ 8968 h 665906"/>
              <a:gd name="connsiteX6" fmla="*/ 208503 w 841316"/>
              <a:gd name="connsiteY6" fmla="*/ 67001 h 665906"/>
              <a:gd name="connsiteX7" fmla="*/ 3848 w 841316"/>
              <a:gd name="connsiteY7" fmla="*/ 256076 h 665906"/>
              <a:gd name="connsiteX8" fmla="*/ 93652 w 841316"/>
              <a:gd name="connsiteY8" fmla="*/ 488547 h 665906"/>
              <a:gd name="connsiteX9" fmla="*/ 237402 w 841316"/>
              <a:gd name="connsiteY9" fmla="*/ 597346 h 665906"/>
              <a:gd name="connsiteX10" fmla="*/ 251043 w 841316"/>
              <a:gd name="connsiteY10" fmla="*/ 665906 h 665906"/>
              <a:gd name="connsiteX0" fmla="*/ 252292 w 842565"/>
              <a:gd name="connsiteY0" fmla="*/ 665906 h 665906"/>
              <a:gd name="connsiteX1" fmla="*/ 368528 w 842565"/>
              <a:gd name="connsiteY1" fmla="*/ 620219 h 665906"/>
              <a:gd name="connsiteX2" fmla="*/ 580777 w 842565"/>
              <a:gd name="connsiteY2" fmla="*/ 573639 h 665906"/>
              <a:gd name="connsiteX3" fmla="*/ 801304 w 842565"/>
              <a:gd name="connsiteY3" fmla="*/ 431380 h 665906"/>
              <a:gd name="connsiteX4" fmla="*/ 825657 w 842565"/>
              <a:gd name="connsiteY4" fmla="*/ 238747 h 665906"/>
              <a:gd name="connsiteX5" fmla="*/ 612224 w 842565"/>
              <a:gd name="connsiteY5" fmla="*/ 8968 h 665906"/>
              <a:gd name="connsiteX6" fmla="*/ 209752 w 842565"/>
              <a:gd name="connsiteY6" fmla="*/ 67001 h 665906"/>
              <a:gd name="connsiteX7" fmla="*/ 5097 w 842565"/>
              <a:gd name="connsiteY7" fmla="*/ 256076 h 665906"/>
              <a:gd name="connsiteX8" fmla="*/ 77426 w 842565"/>
              <a:gd name="connsiteY8" fmla="*/ 499065 h 665906"/>
              <a:gd name="connsiteX9" fmla="*/ 238651 w 842565"/>
              <a:gd name="connsiteY9" fmla="*/ 597346 h 665906"/>
              <a:gd name="connsiteX10" fmla="*/ 252292 w 842565"/>
              <a:gd name="connsiteY10" fmla="*/ 665906 h 665906"/>
              <a:gd name="connsiteX0" fmla="*/ 252292 w 860373"/>
              <a:gd name="connsiteY0" fmla="*/ 665650 h 665650"/>
              <a:gd name="connsiteX1" fmla="*/ 368528 w 860373"/>
              <a:gd name="connsiteY1" fmla="*/ 619963 h 665650"/>
              <a:gd name="connsiteX2" fmla="*/ 580777 w 860373"/>
              <a:gd name="connsiteY2" fmla="*/ 573383 h 665650"/>
              <a:gd name="connsiteX3" fmla="*/ 801304 w 860373"/>
              <a:gd name="connsiteY3" fmla="*/ 431124 h 665650"/>
              <a:gd name="connsiteX4" fmla="*/ 848040 w 860373"/>
              <a:gd name="connsiteY4" fmla="*/ 234638 h 665650"/>
              <a:gd name="connsiteX5" fmla="*/ 612224 w 860373"/>
              <a:gd name="connsiteY5" fmla="*/ 8712 h 665650"/>
              <a:gd name="connsiteX6" fmla="*/ 209752 w 860373"/>
              <a:gd name="connsiteY6" fmla="*/ 66745 h 665650"/>
              <a:gd name="connsiteX7" fmla="*/ 5097 w 860373"/>
              <a:gd name="connsiteY7" fmla="*/ 255820 h 665650"/>
              <a:gd name="connsiteX8" fmla="*/ 77426 w 860373"/>
              <a:gd name="connsiteY8" fmla="*/ 498809 h 665650"/>
              <a:gd name="connsiteX9" fmla="*/ 238651 w 860373"/>
              <a:gd name="connsiteY9" fmla="*/ 597090 h 665650"/>
              <a:gd name="connsiteX10" fmla="*/ 252292 w 860373"/>
              <a:gd name="connsiteY10" fmla="*/ 665650 h 665650"/>
              <a:gd name="connsiteX0" fmla="*/ 252292 w 859666"/>
              <a:gd name="connsiteY0" fmla="*/ 653915 h 653915"/>
              <a:gd name="connsiteX1" fmla="*/ 368528 w 859666"/>
              <a:gd name="connsiteY1" fmla="*/ 608228 h 653915"/>
              <a:gd name="connsiteX2" fmla="*/ 580777 w 859666"/>
              <a:gd name="connsiteY2" fmla="*/ 561648 h 653915"/>
              <a:gd name="connsiteX3" fmla="*/ 801304 w 859666"/>
              <a:gd name="connsiteY3" fmla="*/ 419389 h 653915"/>
              <a:gd name="connsiteX4" fmla="*/ 848040 w 859666"/>
              <a:gd name="connsiteY4" fmla="*/ 222903 h 653915"/>
              <a:gd name="connsiteX5" fmla="*/ 622038 w 859666"/>
              <a:gd name="connsiteY5" fmla="*/ 10306 h 653915"/>
              <a:gd name="connsiteX6" fmla="*/ 209752 w 859666"/>
              <a:gd name="connsiteY6" fmla="*/ 55010 h 653915"/>
              <a:gd name="connsiteX7" fmla="*/ 5097 w 859666"/>
              <a:gd name="connsiteY7" fmla="*/ 244085 h 653915"/>
              <a:gd name="connsiteX8" fmla="*/ 77426 w 859666"/>
              <a:gd name="connsiteY8" fmla="*/ 487074 h 653915"/>
              <a:gd name="connsiteX9" fmla="*/ 238651 w 859666"/>
              <a:gd name="connsiteY9" fmla="*/ 585355 h 653915"/>
              <a:gd name="connsiteX10" fmla="*/ 252292 w 859666"/>
              <a:gd name="connsiteY10" fmla="*/ 653915 h 653915"/>
              <a:gd name="connsiteX0" fmla="*/ 255123 w 862497"/>
              <a:gd name="connsiteY0" fmla="*/ 654290 h 654290"/>
              <a:gd name="connsiteX1" fmla="*/ 371359 w 862497"/>
              <a:gd name="connsiteY1" fmla="*/ 608603 h 654290"/>
              <a:gd name="connsiteX2" fmla="*/ 583608 w 862497"/>
              <a:gd name="connsiteY2" fmla="*/ 562023 h 654290"/>
              <a:gd name="connsiteX3" fmla="*/ 804135 w 862497"/>
              <a:gd name="connsiteY3" fmla="*/ 419764 h 654290"/>
              <a:gd name="connsiteX4" fmla="*/ 850871 w 862497"/>
              <a:gd name="connsiteY4" fmla="*/ 223278 h 654290"/>
              <a:gd name="connsiteX5" fmla="*/ 624869 w 862497"/>
              <a:gd name="connsiteY5" fmla="*/ 10681 h 654290"/>
              <a:gd name="connsiteX6" fmla="*/ 212583 w 862497"/>
              <a:gd name="connsiteY6" fmla="*/ 55385 h 654290"/>
              <a:gd name="connsiteX7" fmla="*/ 4898 w 862497"/>
              <a:gd name="connsiteY7" fmla="*/ 259374 h 654290"/>
              <a:gd name="connsiteX8" fmla="*/ 80257 w 862497"/>
              <a:gd name="connsiteY8" fmla="*/ 487449 h 654290"/>
              <a:gd name="connsiteX9" fmla="*/ 241482 w 862497"/>
              <a:gd name="connsiteY9" fmla="*/ 585730 h 654290"/>
              <a:gd name="connsiteX10" fmla="*/ 255123 w 862497"/>
              <a:gd name="connsiteY10" fmla="*/ 654290 h 654290"/>
              <a:gd name="connsiteX0" fmla="*/ 256416 w 863790"/>
              <a:gd name="connsiteY0" fmla="*/ 649285 h 649285"/>
              <a:gd name="connsiteX1" fmla="*/ 372652 w 863790"/>
              <a:gd name="connsiteY1" fmla="*/ 603598 h 649285"/>
              <a:gd name="connsiteX2" fmla="*/ 584901 w 863790"/>
              <a:gd name="connsiteY2" fmla="*/ 557018 h 649285"/>
              <a:gd name="connsiteX3" fmla="*/ 805428 w 863790"/>
              <a:gd name="connsiteY3" fmla="*/ 414759 h 649285"/>
              <a:gd name="connsiteX4" fmla="*/ 852164 w 863790"/>
              <a:gd name="connsiteY4" fmla="*/ 218273 h 649285"/>
              <a:gd name="connsiteX5" fmla="*/ 626162 w 863790"/>
              <a:gd name="connsiteY5" fmla="*/ 5676 h 649285"/>
              <a:gd name="connsiteX6" fmla="*/ 236808 w 863790"/>
              <a:gd name="connsiteY6" fmla="*/ 77720 h 649285"/>
              <a:gd name="connsiteX7" fmla="*/ 6191 w 863790"/>
              <a:gd name="connsiteY7" fmla="*/ 254369 h 649285"/>
              <a:gd name="connsiteX8" fmla="*/ 81550 w 863790"/>
              <a:gd name="connsiteY8" fmla="*/ 482444 h 649285"/>
              <a:gd name="connsiteX9" fmla="*/ 242775 w 863790"/>
              <a:gd name="connsiteY9" fmla="*/ 580725 h 649285"/>
              <a:gd name="connsiteX10" fmla="*/ 256416 w 863790"/>
              <a:gd name="connsiteY10" fmla="*/ 649285 h 649285"/>
              <a:gd name="connsiteX0" fmla="*/ 256984 w 864358"/>
              <a:gd name="connsiteY0" fmla="*/ 649285 h 649285"/>
              <a:gd name="connsiteX1" fmla="*/ 373220 w 864358"/>
              <a:gd name="connsiteY1" fmla="*/ 603598 h 649285"/>
              <a:gd name="connsiteX2" fmla="*/ 585469 w 864358"/>
              <a:gd name="connsiteY2" fmla="*/ 557018 h 649285"/>
              <a:gd name="connsiteX3" fmla="*/ 805996 w 864358"/>
              <a:gd name="connsiteY3" fmla="*/ 414759 h 649285"/>
              <a:gd name="connsiteX4" fmla="*/ 852732 w 864358"/>
              <a:gd name="connsiteY4" fmla="*/ 218273 h 649285"/>
              <a:gd name="connsiteX5" fmla="*/ 626730 w 864358"/>
              <a:gd name="connsiteY5" fmla="*/ 5676 h 649285"/>
              <a:gd name="connsiteX6" fmla="*/ 237376 w 864358"/>
              <a:gd name="connsiteY6" fmla="*/ 77720 h 649285"/>
              <a:gd name="connsiteX7" fmla="*/ 6759 w 864358"/>
              <a:gd name="connsiteY7" fmla="*/ 254369 h 649285"/>
              <a:gd name="connsiteX8" fmla="*/ 77962 w 864358"/>
              <a:gd name="connsiteY8" fmla="*/ 484411 h 649285"/>
              <a:gd name="connsiteX9" fmla="*/ 243343 w 864358"/>
              <a:gd name="connsiteY9" fmla="*/ 580725 h 649285"/>
              <a:gd name="connsiteX10" fmla="*/ 256984 w 864358"/>
              <a:gd name="connsiteY10" fmla="*/ 649285 h 649285"/>
              <a:gd name="connsiteX0" fmla="*/ 246594 w 864358"/>
              <a:gd name="connsiteY0" fmla="*/ 654203 h 654203"/>
              <a:gd name="connsiteX1" fmla="*/ 373220 w 864358"/>
              <a:gd name="connsiteY1" fmla="*/ 603598 h 654203"/>
              <a:gd name="connsiteX2" fmla="*/ 585469 w 864358"/>
              <a:gd name="connsiteY2" fmla="*/ 557018 h 654203"/>
              <a:gd name="connsiteX3" fmla="*/ 805996 w 864358"/>
              <a:gd name="connsiteY3" fmla="*/ 414759 h 654203"/>
              <a:gd name="connsiteX4" fmla="*/ 852732 w 864358"/>
              <a:gd name="connsiteY4" fmla="*/ 218273 h 654203"/>
              <a:gd name="connsiteX5" fmla="*/ 626730 w 864358"/>
              <a:gd name="connsiteY5" fmla="*/ 5676 h 654203"/>
              <a:gd name="connsiteX6" fmla="*/ 237376 w 864358"/>
              <a:gd name="connsiteY6" fmla="*/ 77720 h 654203"/>
              <a:gd name="connsiteX7" fmla="*/ 6759 w 864358"/>
              <a:gd name="connsiteY7" fmla="*/ 254369 h 654203"/>
              <a:gd name="connsiteX8" fmla="*/ 77962 w 864358"/>
              <a:gd name="connsiteY8" fmla="*/ 484411 h 654203"/>
              <a:gd name="connsiteX9" fmla="*/ 243343 w 864358"/>
              <a:gd name="connsiteY9" fmla="*/ 580725 h 654203"/>
              <a:gd name="connsiteX10" fmla="*/ 246594 w 864358"/>
              <a:gd name="connsiteY10" fmla="*/ 654203 h 6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358" h="654203">
                <a:moveTo>
                  <a:pt x="246594" y="654203"/>
                </a:moveTo>
                <a:cubicBezTo>
                  <a:pt x="255130" y="653438"/>
                  <a:pt x="316741" y="619795"/>
                  <a:pt x="373220" y="603598"/>
                </a:cubicBezTo>
                <a:cubicBezTo>
                  <a:pt x="429699" y="587401"/>
                  <a:pt x="513340" y="588491"/>
                  <a:pt x="585469" y="557018"/>
                </a:cubicBezTo>
                <a:cubicBezTo>
                  <a:pt x="657598" y="525545"/>
                  <a:pt x="761452" y="471217"/>
                  <a:pt x="805996" y="414759"/>
                </a:cubicBezTo>
                <a:cubicBezTo>
                  <a:pt x="850540" y="358302"/>
                  <a:pt x="882610" y="286453"/>
                  <a:pt x="852732" y="218273"/>
                </a:cubicBezTo>
                <a:cubicBezTo>
                  <a:pt x="822854" y="150093"/>
                  <a:pt x="729289" y="29102"/>
                  <a:pt x="626730" y="5676"/>
                </a:cubicBezTo>
                <a:cubicBezTo>
                  <a:pt x="524171" y="-17750"/>
                  <a:pt x="340704" y="36271"/>
                  <a:pt x="237376" y="77720"/>
                </a:cubicBezTo>
                <a:cubicBezTo>
                  <a:pt x="134048" y="119169"/>
                  <a:pt x="33328" y="186587"/>
                  <a:pt x="6759" y="254369"/>
                </a:cubicBezTo>
                <a:cubicBezTo>
                  <a:pt x="-19810" y="322151"/>
                  <a:pt x="37807" y="424115"/>
                  <a:pt x="77962" y="484411"/>
                </a:cubicBezTo>
                <a:cubicBezTo>
                  <a:pt x="118117" y="544707"/>
                  <a:pt x="215146" y="551132"/>
                  <a:pt x="243343" y="580725"/>
                </a:cubicBezTo>
                <a:cubicBezTo>
                  <a:pt x="271114" y="594183"/>
                  <a:pt x="246594" y="654203"/>
                  <a:pt x="246594" y="6542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714CA79-F1CF-4153-91D7-D77D6678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66745" flipH="1">
            <a:off x="801395" y="2401026"/>
            <a:ext cx="4613162" cy="4354828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292743 w 957268"/>
              <a:gd name="connsiteY0" fmla="*/ 680423 h 680423"/>
              <a:gd name="connsiteX1" fmla="*/ 388358 w 957268"/>
              <a:gd name="connsiteY1" fmla="*/ 627256 h 680423"/>
              <a:gd name="connsiteX2" fmla="*/ 621228 w 957268"/>
              <a:gd name="connsiteY2" fmla="*/ 588156 h 680423"/>
              <a:gd name="connsiteX3" fmla="*/ 862937 w 957268"/>
              <a:gd name="connsiteY3" fmla="*/ 433010 h 680423"/>
              <a:gd name="connsiteX4" fmla="*/ 949171 w 957268"/>
              <a:gd name="connsiteY4" fmla="*/ 214933 h 680423"/>
              <a:gd name="connsiteX5" fmla="*/ 679258 w 957268"/>
              <a:gd name="connsiteY5" fmla="*/ 3558 h 680423"/>
              <a:gd name="connsiteX6" fmla="*/ 303070 w 957268"/>
              <a:gd name="connsiteY6" fmla="*/ 99730 h 680423"/>
              <a:gd name="connsiteX7" fmla="*/ 9575 w 957268"/>
              <a:gd name="connsiteY7" fmla="*/ 321879 h 680423"/>
              <a:gd name="connsiteX8" fmla="*/ 269218 w 957268"/>
              <a:gd name="connsiteY8" fmla="*/ 619936 h 680423"/>
              <a:gd name="connsiteX9" fmla="*/ 292743 w 957268"/>
              <a:gd name="connsiteY9" fmla="*/ 680423 h 680423"/>
              <a:gd name="connsiteX0" fmla="*/ 292743 w 898327"/>
              <a:gd name="connsiteY0" fmla="*/ 682287 h 682287"/>
              <a:gd name="connsiteX1" fmla="*/ 388358 w 898327"/>
              <a:gd name="connsiteY1" fmla="*/ 629120 h 682287"/>
              <a:gd name="connsiteX2" fmla="*/ 621228 w 898327"/>
              <a:gd name="connsiteY2" fmla="*/ 590020 h 682287"/>
              <a:gd name="connsiteX3" fmla="*/ 862937 w 898327"/>
              <a:gd name="connsiteY3" fmla="*/ 434874 h 682287"/>
              <a:gd name="connsiteX4" fmla="*/ 877874 w 898327"/>
              <a:gd name="connsiteY4" fmla="*/ 253289 h 682287"/>
              <a:gd name="connsiteX5" fmla="*/ 679258 w 898327"/>
              <a:gd name="connsiteY5" fmla="*/ 5422 h 682287"/>
              <a:gd name="connsiteX6" fmla="*/ 303070 w 898327"/>
              <a:gd name="connsiteY6" fmla="*/ 101594 h 682287"/>
              <a:gd name="connsiteX7" fmla="*/ 9575 w 898327"/>
              <a:gd name="connsiteY7" fmla="*/ 323743 h 682287"/>
              <a:gd name="connsiteX8" fmla="*/ 269218 w 898327"/>
              <a:gd name="connsiteY8" fmla="*/ 621800 h 682287"/>
              <a:gd name="connsiteX9" fmla="*/ 292743 w 898327"/>
              <a:gd name="connsiteY9" fmla="*/ 682287 h 682287"/>
              <a:gd name="connsiteX0" fmla="*/ 292743 w 890113"/>
              <a:gd name="connsiteY0" fmla="*/ 682287 h 682287"/>
              <a:gd name="connsiteX1" fmla="*/ 388358 w 890113"/>
              <a:gd name="connsiteY1" fmla="*/ 629120 h 682287"/>
              <a:gd name="connsiteX2" fmla="*/ 621228 w 890113"/>
              <a:gd name="connsiteY2" fmla="*/ 590020 h 682287"/>
              <a:gd name="connsiteX3" fmla="*/ 841755 w 890113"/>
              <a:gd name="connsiteY3" fmla="*/ 447761 h 682287"/>
              <a:gd name="connsiteX4" fmla="*/ 877874 w 890113"/>
              <a:gd name="connsiteY4" fmla="*/ 253289 h 682287"/>
              <a:gd name="connsiteX5" fmla="*/ 679258 w 890113"/>
              <a:gd name="connsiteY5" fmla="*/ 5422 h 682287"/>
              <a:gd name="connsiteX6" fmla="*/ 303070 w 890113"/>
              <a:gd name="connsiteY6" fmla="*/ 101594 h 682287"/>
              <a:gd name="connsiteX7" fmla="*/ 9575 w 890113"/>
              <a:gd name="connsiteY7" fmla="*/ 323743 h 682287"/>
              <a:gd name="connsiteX8" fmla="*/ 269218 w 890113"/>
              <a:gd name="connsiteY8" fmla="*/ 621800 h 682287"/>
              <a:gd name="connsiteX9" fmla="*/ 292743 w 890113"/>
              <a:gd name="connsiteY9" fmla="*/ 682287 h 682287"/>
              <a:gd name="connsiteX0" fmla="*/ 292743 w 890113"/>
              <a:gd name="connsiteY0" fmla="*/ 686655 h 686655"/>
              <a:gd name="connsiteX1" fmla="*/ 388358 w 890113"/>
              <a:gd name="connsiteY1" fmla="*/ 633488 h 686655"/>
              <a:gd name="connsiteX2" fmla="*/ 621228 w 890113"/>
              <a:gd name="connsiteY2" fmla="*/ 594388 h 686655"/>
              <a:gd name="connsiteX3" fmla="*/ 841755 w 890113"/>
              <a:gd name="connsiteY3" fmla="*/ 452129 h 686655"/>
              <a:gd name="connsiteX4" fmla="*/ 877874 w 890113"/>
              <a:gd name="connsiteY4" fmla="*/ 257657 h 686655"/>
              <a:gd name="connsiteX5" fmla="*/ 679258 w 890113"/>
              <a:gd name="connsiteY5" fmla="*/ 9790 h 686655"/>
              <a:gd name="connsiteX6" fmla="*/ 272630 w 890113"/>
              <a:gd name="connsiteY6" fmla="*/ 76922 h 686655"/>
              <a:gd name="connsiteX7" fmla="*/ 9575 w 890113"/>
              <a:gd name="connsiteY7" fmla="*/ 328111 h 686655"/>
              <a:gd name="connsiteX8" fmla="*/ 269218 w 890113"/>
              <a:gd name="connsiteY8" fmla="*/ 626168 h 686655"/>
              <a:gd name="connsiteX9" fmla="*/ 292743 w 890113"/>
              <a:gd name="connsiteY9" fmla="*/ 686655 h 686655"/>
              <a:gd name="connsiteX0" fmla="*/ 292743 w 892076"/>
              <a:gd name="connsiteY0" fmla="*/ 669452 h 669452"/>
              <a:gd name="connsiteX1" fmla="*/ 388358 w 892076"/>
              <a:gd name="connsiteY1" fmla="*/ 616285 h 669452"/>
              <a:gd name="connsiteX2" fmla="*/ 621228 w 892076"/>
              <a:gd name="connsiteY2" fmla="*/ 577185 h 669452"/>
              <a:gd name="connsiteX3" fmla="*/ 841755 w 892076"/>
              <a:gd name="connsiteY3" fmla="*/ 434926 h 669452"/>
              <a:gd name="connsiteX4" fmla="*/ 877874 w 892076"/>
              <a:gd name="connsiteY4" fmla="*/ 240454 h 669452"/>
              <a:gd name="connsiteX5" fmla="*/ 652675 w 892076"/>
              <a:gd name="connsiteY5" fmla="*/ 12514 h 669452"/>
              <a:gd name="connsiteX6" fmla="*/ 272630 w 892076"/>
              <a:gd name="connsiteY6" fmla="*/ 59719 h 669452"/>
              <a:gd name="connsiteX7" fmla="*/ 9575 w 892076"/>
              <a:gd name="connsiteY7" fmla="*/ 310908 h 669452"/>
              <a:gd name="connsiteX8" fmla="*/ 269218 w 892076"/>
              <a:gd name="connsiteY8" fmla="*/ 608965 h 669452"/>
              <a:gd name="connsiteX9" fmla="*/ 292743 w 892076"/>
              <a:gd name="connsiteY9" fmla="*/ 669452 h 669452"/>
              <a:gd name="connsiteX0" fmla="*/ 292743 w 892076"/>
              <a:gd name="connsiteY0" fmla="*/ 675145 h 675145"/>
              <a:gd name="connsiteX1" fmla="*/ 388358 w 892076"/>
              <a:gd name="connsiteY1" fmla="*/ 62197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92076"/>
              <a:gd name="connsiteY0" fmla="*/ 675145 h 675145"/>
              <a:gd name="connsiteX1" fmla="*/ 408979 w 892076"/>
              <a:gd name="connsiteY1" fmla="*/ 62945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83016"/>
              <a:gd name="connsiteY0" fmla="*/ 675280 h 675280"/>
              <a:gd name="connsiteX1" fmla="*/ 408979 w 883016"/>
              <a:gd name="connsiteY1" fmla="*/ 629593 h 675280"/>
              <a:gd name="connsiteX2" fmla="*/ 621228 w 883016"/>
              <a:gd name="connsiteY2" fmla="*/ 583013 h 675280"/>
              <a:gd name="connsiteX3" fmla="*/ 841755 w 883016"/>
              <a:gd name="connsiteY3" fmla="*/ 440754 h 675280"/>
              <a:gd name="connsiteX4" fmla="*/ 866108 w 883016"/>
              <a:gd name="connsiteY4" fmla="*/ 248121 h 675280"/>
              <a:gd name="connsiteX5" fmla="*/ 652675 w 883016"/>
              <a:gd name="connsiteY5" fmla="*/ 18342 h 675280"/>
              <a:gd name="connsiteX6" fmla="*/ 272630 w 883016"/>
              <a:gd name="connsiteY6" fmla="*/ 65547 h 675280"/>
              <a:gd name="connsiteX7" fmla="*/ 9575 w 883016"/>
              <a:gd name="connsiteY7" fmla="*/ 316736 h 675280"/>
              <a:gd name="connsiteX8" fmla="*/ 269218 w 883016"/>
              <a:gd name="connsiteY8" fmla="*/ 614793 h 675280"/>
              <a:gd name="connsiteX9" fmla="*/ 292743 w 883016"/>
              <a:gd name="connsiteY9" fmla="*/ 675280 h 675280"/>
              <a:gd name="connsiteX0" fmla="*/ 292743 w 883016"/>
              <a:gd name="connsiteY0" fmla="*/ 671397 h 671397"/>
              <a:gd name="connsiteX1" fmla="*/ 408979 w 883016"/>
              <a:gd name="connsiteY1" fmla="*/ 625710 h 671397"/>
              <a:gd name="connsiteX2" fmla="*/ 621228 w 883016"/>
              <a:gd name="connsiteY2" fmla="*/ 579130 h 671397"/>
              <a:gd name="connsiteX3" fmla="*/ 841755 w 883016"/>
              <a:gd name="connsiteY3" fmla="*/ 436871 h 671397"/>
              <a:gd name="connsiteX4" fmla="*/ 866108 w 883016"/>
              <a:gd name="connsiteY4" fmla="*/ 244238 h 671397"/>
              <a:gd name="connsiteX5" fmla="*/ 652675 w 883016"/>
              <a:gd name="connsiteY5" fmla="*/ 14459 h 671397"/>
              <a:gd name="connsiteX6" fmla="*/ 250203 w 883016"/>
              <a:gd name="connsiteY6" fmla="*/ 72492 h 671397"/>
              <a:gd name="connsiteX7" fmla="*/ 9575 w 883016"/>
              <a:gd name="connsiteY7" fmla="*/ 312853 h 671397"/>
              <a:gd name="connsiteX8" fmla="*/ 269218 w 883016"/>
              <a:gd name="connsiteY8" fmla="*/ 610910 h 671397"/>
              <a:gd name="connsiteX9" fmla="*/ 292743 w 883016"/>
              <a:gd name="connsiteY9" fmla="*/ 671397 h 671397"/>
              <a:gd name="connsiteX0" fmla="*/ 275631 w 865904"/>
              <a:gd name="connsiteY0" fmla="*/ 665680 h 665680"/>
              <a:gd name="connsiteX1" fmla="*/ 391867 w 865904"/>
              <a:gd name="connsiteY1" fmla="*/ 619993 h 665680"/>
              <a:gd name="connsiteX2" fmla="*/ 604116 w 865904"/>
              <a:gd name="connsiteY2" fmla="*/ 573413 h 665680"/>
              <a:gd name="connsiteX3" fmla="*/ 824643 w 865904"/>
              <a:gd name="connsiteY3" fmla="*/ 431154 h 665680"/>
              <a:gd name="connsiteX4" fmla="*/ 848996 w 865904"/>
              <a:gd name="connsiteY4" fmla="*/ 238521 h 665680"/>
              <a:gd name="connsiteX5" fmla="*/ 635563 w 865904"/>
              <a:gd name="connsiteY5" fmla="*/ 8742 h 665680"/>
              <a:gd name="connsiteX6" fmla="*/ 233091 w 865904"/>
              <a:gd name="connsiteY6" fmla="*/ 66775 h 665680"/>
              <a:gd name="connsiteX7" fmla="*/ 11178 w 865904"/>
              <a:gd name="connsiteY7" fmla="*/ 243414 h 665680"/>
              <a:gd name="connsiteX8" fmla="*/ 252106 w 865904"/>
              <a:gd name="connsiteY8" fmla="*/ 605193 h 665680"/>
              <a:gd name="connsiteX9" fmla="*/ 275631 w 865904"/>
              <a:gd name="connsiteY9" fmla="*/ 665680 h 665680"/>
              <a:gd name="connsiteX0" fmla="*/ 269751 w 860024"/>
              <a:gd name="connsiteY0" fmla="*/ 665680 h 665680"/>
              <a:gd name="connsiteX1" fmla="*/ 385987 w 860024"/>
              <a:gd name="connsiteY1" fmla="*/ 619993 h 665680"/>
              <a:gd name="connsiteX2" fmla="*/ 598236 w 860024"/>
              <a:gd name="connsiteY2" fmla="*/ 573413 h 665680"/>
              <a:gd name="connsiteX3" fmla="*/ 818763 w 860024"/>
              <a:gd name="connsiteY3" fmla="*/ 431154 h 665680"/>
              <a:gd name="connsiteX4" fmla="*/ 843116 w 860024"/>
              <a:gd name="connsiteY4" fmla="*/ 238521 h 665680"/>
              <a:gd name="connsiteX5" fmla="*/ 629683 w 860024"/>
              <a:gd name="connsiteY5" fmla="*/ 8742 h 665680"/>
              <a:gd name="connsiteX6" fmla="*/ 227211 w 860024"/>
              <a:gd name="connsiteY6" fmla="*/ 66775 h 665680"/>
              <a:gd name="connsiteX7" fmla="*/ 5298 w 860024"/>
              <a:gd name="connsiteY7" fmla="*/ 243414 h 665680"/>
              <a:gd name="connsiteX8" fmla="*/ 246226 w 860024"/>
              <a:gd name="connsiteY8" fmla="*/ 605193 h 665680"/>
              <a:gd name="connsiteX9" fmla="*/ 269751 w 860024"/>
              <a:gd name="connsiteY9" fmla="*/ 665680 h 665680"/>
              <a:gd name="connsiteX0" fmla="*/ 267924 w 858197"/>
              <a:gd name="connsiteY0" fmla="*/ 665680 h 665680"/>
              <a:gd name="connsiteX1" fmla="*/ 384160 w 858197"/>
              <a:gd name="connsiteY1" fmla="*/ 619993 h 665680"/>
              <a:gd name="connsiteX2" fmla="*/ 596409 w 858197"/>
              <a:gd name="connsiteY2" fmla="*/ 573413 h 665680"/>
              <a:gd name="connsiteX3" fmla="*/ 816936 w 858197"/>
              <a:gd name="connsiteY3" fmla="*/ 431154 h 665680"/>
              <a:gd name="connsiteX4" fmla="*/ 841289 w 858197"/>
              <a:gd name="connsiteY4" fmla="*/ 238521 h 665680"/>
              <a:gd name="connsiteX5" fmla="*/ 627856 w 858197"/>
              <a:gd name="connsiteY5" fmla="*/ 8742 h 665680"/>
              <a:gd name="connsiteX6" fmla="*/ 225384 w 858197"/>
              <a:gd name="connsiteY6" fmla="*/ 66775 h 665680"/>
              <a:gd name="connsiteX7" fmla="*/ 3471 w 858197"/>
              <a:gd name="connsiteY7" fmla="*/ 243414 h 665680"/>
              <a:gd name="connsiteX8" fmla="*/ 102957 w 858197"/>
              <a:gd name="connsiteY8" fmla="*/ 500092 h 665680"/>
              <a:gd name="connsiteX9" fmla="*/ 244399 w 858197"/>
              <a:gd name="connsiteY9" fmla="*/ 605193 h 665680"/>
              <a:gd name="connsiteX10" fmla="*/ 267924 w 858197"/>
              <a:gd name="connsiteY10" fmla="*/ 665680 h 665680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28683 w 842481"/>
              <a:gd name="connsiteY9" fmla="*/ 604850 h 665337"/>
              <a:gd name="connsiteX10" fmla="*/ 252208 w 842481"/>
              <a:gd name="connsiteY10" fmla="*/ 665337 h 665337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38567 w 842481"/>
              <a:gd name="connsiteY9" fmla="*/ 596777 h 665337"/>
              <a:gd name="connsiteX10" fmla="*/ 252208 w 842481"/>
              <a:gd name="connsiteY10" fmla="*/ 665337 h 665337"/>
              <a:gd name="connsiteX0" fmla="*/ 251858 w 842131"/>
              <a:gd name="connsiteY0" fmla="*/ 665337 h 665337"/>
              <a:gd name="connsiteX1" fmla="*/ 368094 w 842131"/>
              <a:gd name="connsiteY1" fmla="*/ 619650 h 665337"/>
              <a:gd name="connsiteX2" fmla="*/ 580343 w 842131"/>
              <a:gd name="connsiteY2" fmla="*/ 573070 h 665337"/>
              <a:gd name="connsiteX3" fmla="*/ 800870 w 842131"/>
              <a:gd name="connsiteY3" fmla="*/ 430811 h 665337"/>
              <a:gd name="connsiteX4" fmla="*/ 825223 w 842131"/>
              <a:gd name="connsiteY4" fmla="*/ 238178 h 665337"/>
              <a:gd name="connsiteX5" fmla="*/ 611790 w 842131"/>
              <a:gd name="connsiteY5" fmla="*/ 8399 h 665337"/>
              <a:gd name="connsiteX6" fmla="*/ 209318 w 842131"/>
              <a:gd name="connsiteY6" fmla="*/ 66432 h 665337"/>
              <a:gd name="connsiteX7" fmla="*/ 3812 w 842131"/>
              <a:gd name="connsiteY7" fmla="*/ 223228 h 665337"/>
              <a:gd name="connsiteX8" fmla="*/ 94467 w 842131"/>
              <a:gd name="connsiteY8" fmla="*/ 487978 h 665337"/>
              <a:gd name="connsiteX9" fmla="*/ 238217 w 842131"/>
              <a:gd name="connsiteY9" fmla="*/ 596777 h 665337"/>
              <a:gd name="connsiteX10" fmla="*/ 251858 w 842131"/>
              <a:gd name="connsiteY10" fmla="*/ 665337 h 665337"/>
              <a:gd name="connsiteX0" fmla="*/ 241229 w 831502"/>
              <a:gd name="connsiteY0" fmla="*/ 665159 h 665159"/>
              <a:gd name="connsiteX1" fmla="*/ 357465 w 831502"/>
              <a:gd name="connsiteY1" fmla="*/ 619472 h 665159"/>
              <a:gd name="connsiteX2" fmla="*/ 569714 w 831502"/>
              <a:gd name="connsiteY2" fmla="*/ 572892 h 665159"/>
              <a:gd name="connsiteX3" fmla="*/ 790241 w 831502"/>
              <a:gd name="connsiteY3" fmla="*/ 430633 h 665159"/>
              <a:gd name="connsiteX4" fmla="*/ 814594 w 831502"/>
              <a:gd name="connsiteY4" fmla="*/ 238000 h 665159"/>
              <a:gd name="connsiteX5" fmla="*/ 601161 w 831502"/>
              <a:gd name="connsiteY5" fmla="*/ 8221 h 665159"/>
              <a:gd name="connsiteX6" fmla="*/ 198689 w 831502"/>
              <a:gd name="connsiteY6" fmla="*/ 66254 h 665159"/>
              <a:gd name="connsiteX7" fmla="*/ 4351 w 831502"/>
              <a:gd name="connsiteY7" fmla="*/ 212253 h 665159"/>
              <a:gd name="connsiteX8" fmla="*/ 83838 w 831502"/>
              <a:gd name="connsiteY8" fmla="*/ 487800 h 665159"/>
              <a:gd name="connsiteX9" fmla="*/ 227588 w 831502"/>
              <a:gd name="connsiteY9" fmla="*/ 596599 h 665159"/>
              <a:gd name="connsiteX10" fmla="*/ 241229 w 831502"/>
              <a:gd name="connsiteY10" fmla="*/ 665159 h 665159"/>
              <a:gd name="connsiteX0" fmla="*/ 251043 w 841316"/>
              <a:gd name="connsiteY0" fmla="*/ 665906 h 665906"/>
              <a:gd name="connsiteX1" fmla="*/ 367279 w 841316"/>
              <a:gd name="connsiteY1" fmla="*/ 620219 h 665906"/>
              <a:gd name="connsiteX2" fmla="*/ 579528 w 841316"/>
              <a:gd name="connsiteY2" fmla="*/ 573639 h 665906"/>
              <a:gd name="connsiteX3" fmla="*/ 800055 w 841316"/>
              <a:gd name="connsiteY3" fmla="*/ 431380 h 665906"/>
              <a:gd name="connsiteX4" fmla="*/ 824408 w 841316"/>
              <a:gd name="connsiteY4" fmla="*/ 238747 h 665906"/>
              <a:gd name="connsiteX5" fmla="*/ 610975 w 841316"/>
              <a:gd name="connsiteY5" fmla="*/ 8968 h 665906"/>
              <a:gd name="connsiteX6" fmla="*/ 208503 w 841316"/>
              <a:gd name="connsiteY6" fmla="*/ 67001 h 665906"/>
              <a:gd name="connsiteX7" fmla="*/ 3848 w 841316"/>
              <a:gd name="connsiteY7" fmla="*/ 256076 h 665906"/>
              <a:gd name="connsiteX8" fmla="*/ 93652 w 841316"/>
              <a:gd name="connsiteY8" fmla="*/ 488547 h 665906"/>
              <a:gd name="connsiteX9" fmla="*/ 237402 w 841316"/>
              <a:gd name="connsiteY9" fmla="*/ 597346 h 665906"/>
              <a:gd name="connsiteX10" fmla="*/ 251043 w 841316"/>
              <a:gd name="connsiteY10" fmla="*/ 665906 h 665906"/>
              <a:gd name="connsiteX0" fmla="*/ 252292 w 842565"/>
              <a:gd name="connsiteY0" fmla="*/ 665906 h 665906"/>
              <a:gd name="connsiteX1" fmla="*/ 368528 w 842565"/>
              <a:gd name="connsiteY1" fmla="*/ 620219 h 665906"/>
              <a:gd name="connsiteX2" fmla="*/ 580777 w 842565"/>
              <a:gd name="connsiteY2" fmla="*/ 573639 h 665906"/>
              <a:gd name="connsiteX3" fmla="*/ 801304 w 842565"/>
              <a:gd name="connsiteY3" fmla="*/ 431380 h 665906"/>
              <a:gd name="connsiteX4" fmla="*/ 825657 w 842565"/>
              <a:gd name="connsiteY4" fmla="*/ 238747 h 665906"/>
              <a:gd name="connsiteX5" fmla="*/ 612224 w 842565"/>
              <a:gd name="connsiteY5" fmla="*/ 8968 h 665906"/>
              <a:gd name="connsiteX6" fmla="*/ 209752 w 842565"/>
              <a:gd name="connsiteY6" fmla="*/ 67001 h 665906"/>
              <a:gd name="connsiteX7" fmla="*/ 5097 w 842565"/>
              <a:gd name="connsiteY7" fmla="*/ 256076 h 665906"/>
              <a:gd name="connsiteX8" fmla="*/ 77426 w 842565"/>
              <a:gd name="connsiteY8" fmla="*/ 499065 h 665906"/>
              <a:gd name="connsiteX9" fmla="*/ 238651 w 842565"/>
              <a:gd name="connsiteY9" fmla="*/ 597346 h 665906"/>
              <a:gd name="connsiteX10" fmla="*/ 252292 w 842565"/>
              <a:gd name="connsiteY10" fmla="*/ 665906 h 665906"/>
              <a:gd name="connsiteX0" fmla="*/ 252292 w 860373"/>
              <a:gd name="connsiteY0" fmla="*/ 665650 h 665650"/>
              <a:gd name="connsiteX1" fmla="*/ 368528 w 860373"/>
              <a:gd name="connsiteY1" fmla="*/ 619963 h 665650"/>
              <a:gd name="connsiteX2" fmla="*/ 580777 w 860373"/>
              <a:gd name="connsiteY2" fmla="*/ 573383 h 665650"/>
              <a:gd name="connsiteX3" fmla="*/ 801304 w 860373"/>
              <a:gd name="connsiteY3" fmla="*/ 431124 h 665650"/>
              <a:gd name="connsiteX4" fmla="*/ 848040 w 860373"/>
              <a:gd name="connsiteY4" fmla="*/ 234638 h 665650"/>
              <a:gd name="connsiteX5" fmla="*/ 612224 w 860373"/>
              <a:gd name="connsiteY5" fmla="*/ 8712 h 665650"/>
              <a:gd name="connsiteX6" fmla="*/ 209752 w 860373"/>
              <a:gd name="connsiteY6" fmla="*/ 66745 h 665650"/>
              <a:gd name="connsiteX7" fmla="*/ 5097 w 860373"/>
              <a:gd name="connsiteY7" fmla="*/ 255820 h 665650"/>
              <a:gd name="connsiteX8" fmla="*/ 77426 w 860373"/>
              <a:gd name="connsiteY8" fmla="*/ 498809 h 665650"/>
              <a:gd name="connsiteX9" fmla="*/ 238651 w 860373"/>
              <a:gd name="connsiteY9" fmla="*/ 597090 h 665650"/>
              <a:gd name="connsiteX10" fmla="*/ 252292 w 860373"/>
              <a:gd name="connsiteY10" fmla="*/ 665650 h 665650"/>
              <a:gd name="connsiteX0" fmla="*/ 252292 w 859666"/>
              <a:gd name="connsiteY0" fmla="*/ 653915 h 653915"/>
              <a:gd name="connsiteX1" fmla="*/ 368528 w 859666"/>
              <a:gd name="connsiteY1" fmla="*/ 608228 h 653915"/>
              <a:gd name="connsiteX2" fmla="*/ 580777 w 859666"/>
              <a:gd name="connsiteY2" fmla="*/ 561648 h 653915"/>
              <a:gd name="connsiteX3" fmla="*/ 801304 w 859666"/>
              <a:gd name="connsiteY3" fmla="*/ 419389 h 653915"/>
              <a:gd name="connsiteX4" fmla="*/ 848040 w 859666"/>
              <a:gd name="connsiteY4" fmla="*/ 222903 h 653915"/>
              <a:gd name="connsiteX5" fmla="*/ 622038 w 859666"/>
              <a:gd name="connsiteY5" fmla="*/ 10306 h 653915"/>
              <a:gd name="connsiteX6" fmla="*/ 209752 w 859666"/>
              <a:gd name="connsiteY6" fmla="*/ 55010 h 653915"/>
              <a:gd name="connsiteX7" fmla="*/ 5097 w 859666"/>
              <a:gd name="connsiteY7" fmla="*/ 244085 h 653915"/>
              <a:gd name="connsiteX8" fmla="*/ 77426 w 859666"/>
              <a:gd name="connsiteY8" fmla="*/ 487074 h 653915"/>
              <a:gd name="connsiteX9" fmla="*/ 238651 w 859666"/>
              <a:gd name="connsiteY9" fmla="*/ 585355 h 653915"/>
              <a:gd name="connsiteX10" fmla="*/ 252292 w 859666"/>
              <a:gd name="connsiteY10" fmla="*/ 653915 h 653915"/>
              <a:gd name="connsiteX0" fmla="*/ 255123 w 862497"/>
              <a:gd name="connsiteY0" fmla="*/ 654290 h 654290"/>
              <a:gd name="connsiteX1" fmla="*/ 371359 w 862497"/>
              <a:gd name="connsiteY1" fmla="*/ 608603 h 654290"/>
              <a:gd name="connsiteX2" fmla="*/ 583608 w 862497"/>
              <a:gd name="connsiteY2" fmla="*/ 562023 h 654290"/>
              <a:gd name="connsiteX3" fmla="*/ 804135 w 862497"/>
              <a:gd name="connsiteY3" fmla="*/ 419764 h 654290"/>
              <a:gd name="connsiteX4" fmla="*/ 850871 w 862497"/>
              <a:gd name="connsiteY4" fmla="*/ 223278 h 654290"/>
              <a:gd name="connsiteX5" fmla="*/ 624869 w 862497"/>
              <a:gd name="connsiteY5" fmla="*/ 10681 h 654290"/>
              <a:gd name="connsiteX6" fmla="*/ 212583 w 862497"/>
              <a:gd name="connsiteY6" fmla="*/ 55385 h 654290"/>
              <a:gd name="connsiteX7" fmla="*/ 4898 w 862497"/>
              <a:gd name="connsiteY7" fmla="*/ 259374 h 654290"/>
              <a:gd name="connsiteX8" fmla="*/ 80257 w 862497"/>
              <a:gd name="connsiteY8" fmla="*/ 487449 h 654290"/>
              <a:gd name="connsiteX9" fmla="*/ 241482 w 862497"/>
              <a:gd name="connsiteY9" fmla="*/ 585730 h 654290"/>
              <a:gd name="connsiteX10" fmla="*/ 255123 w 862497"/>
              <a:gd name="connsiteY10" fmla="*/ 654290 h 654290"/>
              <a:gd name="connsiteX0" fmla="*/ 256416 w 863790"/>
              <a:gd name="connsiteY0" fmla="*/ 649285 h 649285"/>
              <a:gd name="connsiteX1" fmla="*/ 372652 w 863790"/>
              <a:gd name="connsiteY1" fmla="*/ 603598 h 649285"/>
              <a:gd name="connsiteX2" fmla="*/ 584901 w 863790"/>
              <a:gd name="connsiteY2" fmla="*/ 557018 h 649285"/>
              <a:gd name="connsiteX3" fmla="*/ 805428 w 863790"/>
              <a:gd name="connsiteY3" fmla="*/ 414759 h 649285"/>
              <a:gd name="connsiteX4" fmla="*/ 852164 w 863790"/>
              <a:gd name="connsiteY4" fmla="*/ 218273 h 649285"/>
              <a:gd name="connsiteX5" fmla="*/ 626162 w 863790"/>
              <a:gd name="connsiteY5" fmla="*/ 5676 h 649285"/>
              <a:gd name="connsiteX6" fmla="*/ 236808 w 863790"/>
              <a:gd name="connsiteY6" fmla="*/ 77720 h 649285"/>
              <a:gd name="connsiteX7" fmla="*/ 6191 w 863790"/>
              <a:gd name="connsiteY7" fmla="*/ 254369 h 649285"/>
              <a:gd name="connsiteX8" fmla="*/ 81550 w 863790"/>
              <a:gd name="connsiteY8" fmla="*/ 482444 h 649285"/>
              <a:gd name="connsiteX9" fmla="*/ 242775 w 863790"/>
              <a:gd name="connsiteY9" fmla="*/ 580725 h 649285"/>
              <a:gd name="connsiteX10" fmla="*/ 256416 w 863790"/>
              <a:gd name="connsiteY10" fmla="*/ 649285 h 649285"/>
              <a:gd name="connsiteX0" fmla="*/ 256984 w 864358"/>
              <a:gd name="connsiteY0" fmla="*/ 649285 h 649285"/>
              <a:gd name="connsiteX1" fmla="*/ 373220 w 864358"/>
              <a:gd name="connsiteY1" fmla="*/ 603598 h 649285"/>
              <a:gd name="connsiteX2" fmla="*/ 585469 w 864358"/>
              <a:gd name="connsiteY2" fmla="*/ 557018 h 649285"/>
              <a:gd name="connsiteX3" fmla="*/ 805996 w 864358"/>
              <a:gd name="connsiteY3" fmla="*/ 414759 h 649285"/>
              <a:gd name="connsiteX4" fmla="*/ 852732 w 864358"/>
              <a:gd name="connsiteY4" fmla="*/ 218273 h 649285"/>
              <a:gd name="connsiteX5" fmla="*/ 626730 w 864358"/>
              <a:gd name="connsiteY5" fmla="*/ 5676 h 649285"/>
              <a:gd name="connsiteX6" fmla="*/ 237376 w 864358"/>
              <a:gd name="connsiteY6" fmla="*/ 77720 h 649285"/>
              <a:gd name="connsiteX7" fmla="*/ 6759 w 864358"/>
              <a:gd name="connsiteY7" fmla="*/ 254369 h 649285"/>
              <a:gd name="connsiteX8" fmla="*/ 77962 w 864358"/>
              <a:gd name="connsiteY8" fmla="*/ 484411 h 649285"/>
              <a:gd name="connsiteX9" fmla="*/ 243343 w 864358"/>
              <a:gd name="connsiteY9" fmla="*/ 580725 h 649285"/>
              <a:gd name="connsiteX10" fmla="*/ 256984 w 864358"/>
              <a:gd name="connsiteY10" fmla="*/ 649285 h 649285"/>
              <a:gd name="connsiteX0" fmla="*/ 246594 w 864358"/>
              <a:gd name="connsiteY0" fmla="*/ 654203 h 654203"/>
              <a:gd name="connsiteX1" fmla="*/ 373220 w 864358"/>
              <a:gd name="connsiteY1" fmla="*/ 603598 h 654203"/>
              <a:gd name="connsiteX2" fmla="*/ 585469 w 864358"/>
              <a:gd name="connsiteY2" fmla="*/ 557018 h 654203"/>
              <a:gd name="connsiteX3" fmla="*/ 805996 w 864358"/>
              <a:gd name="connsiteY3" fmla="*/ 414759 h 654203"/>
              <a:gd name="connsiteX4" fmla="*/ 852732 w 864358"/>
              <a:gd name="connsiteY4" fmla="*/ 218273 h 654203"/>
              <a:gd name="connsiteX5" fmla="*/ 626730 w 864358"/>
              <a:gd name="connsiteY5" fmla="*/ 5676 h 654203"/>
              <a:gd name="connsiteX6" fmla="*/ 237376 w 864358"/>
              <a:gd name="connsiteY6" fmla="*/ 77720 h 654203"/>
              <a:gd name="connsiteX7" fmla="*/ 6759 w 864358"/>
              <a:gd name="connsiteY7" fmla="*/ 254369 h 654203"/>
              <a:gd name="connsiteX8" fmla="*/ 77962 w 864358"/>
              <a:gd name="connsiteY8" fmla="*/ 484411 h 654203"/>
              <a:gd name="connsiteX9" fmla="*/ 243343 w 864358"/>
              <a:gd name="connsiteY9" fmla="*/ 580725 h 654203"/>
              <a:gd name="connsiteX10" fmla="*/ 246594 w 864358"/>
              <a:gd name="connsiteY10" fmla="*/ 654203 h 6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358" h="654203">
                <a:moveTo>
                  <a:pt x="246594" y="654203"/>
                </a:moveTo>
                <a:cubicBezTo>
                  <a:pt x="255130" y="653438"/>
                  <a:pt x="316741" y="619795"/>
                  <a:pt x="373220" y="603598"/>
                </a:cubicBezTo>
                <a:cubicBezTo>
                  <a:pt x="429699" y="587401"/>
                  <a:pt x="513340" y="588491"/>
                  <a:pt x="585469" y="557018"/>
                </a:cubicBezTo>
                <a:cubicBezTo>
                  <a:pt x="657598" y="525545"/>
                  <a:pt x="761452" y="471217"/>
                  <a:pt x="805996" y="414759"/>
                </a:cubicBezTo>
                <a:cubicBezTo>
                  <a:pt x="850540" y="358302"/>
                  <a:pt x="882610" y="286453"/>
                  <a:pt x="852732" y="218273"/>
                </a:cubicBezTo>
                <a:cubicBezTo>
                  <a:pt x="822854" y="150093"/>
                  <a:pt x="729289" y="29102"/>
                  <a:pt x="626730" y="5676"/>
                </a:cubicBezTo>
                <a:cubicBezTo>
                  <a:pt x="524171" y="-17750"/>
                  <a:pt x="340704" y="36271"/>
                  <a:pt x="237376" y="77720"/>
                </a:cubicBezTo>
                <a:cubicBezTo>
                  <a:pt x="134048" y="119169"/>
                  <a:pt x="33328" y="186587"/>
                  <a:pt x="6759" y="254369"/>
                </a:cubicBezTo>
                <a:cubicBezTo>
                  <a:pt x="-19810" y="322151"/>
                  <a:pt x="37807" y="424115"/>
                  <a:pt x="77962" y="484411"/>
                </a:cubicBezTo>
                <a:cubicBezTo>
                  <a:pt x="118117" y="544707"/>
                  <a:pt x="215146" y="551132"/>
                  <a:pt x="243343" y="580725"/>
                </a:cubicBezTo>
                <a:cubicBezTo>
                  <a:pt x="271114" y="594183"/>
                  <a:pt x="246594" y="654203"/>
                  <a:pt x="246594" y="6542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AD3D5-BA47-F896-A1AE-BEE7CF63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20" y="3245477"/>
            <a:ext cx="3696236" cy="26659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MY</a:t>
            </a:r>
            <a: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friends get haircuts too!</a:t>
            </a:r>
          </a:p>
        </p:txBody>
      </p:sp>
      <p:pic>
        <p:nvPicPr>
          <p:cNvPr id="6" name="Picture 5" descr="A child smiling at camera&#10;&#10;Description automatically generated">
            <a:extLst>
              <a:ext uri="{FF2B5EF4-FFF2-40B4-BE49-F238E27FC236}">
                <a16:creationId xmlns:a16="http://schemas.microsoft.com/office/drawing/2014/main" id="{ACD9E565-639D-374F-9CFD-097E6F9F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40" r="8968" b="-3"/>
          <a:stretch/>
        </p:blipFill>
        <p:spPr>
          <a:xfrm>
            <a:off x="8125614" y="-24342"/>
            <a:ext cx="4066387" cy="30766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399B3-B167-EEC1-C204-210F1FAE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1180" y="3567448"/>
            <a:ext cx="4958366" cy="25757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/>
              <a:t>All kids get their hair cut. This makes them look nice! </a:t>
            </a:r>
          </a:p>
          <a:p>
            <a:pPr algn="ctr"/>
            <a:r>
              <a:rPr lang="en-US" sz="3200" dirty="0"/>
              <a:t>Getting a haircut is a great way to look handsome (or pretty) and feel good. </a:t>
            </a:r>
          </a:p>
        </p:txBody>
      </p:sp>
    </p:spTree>
    <p:extLst>
      <p:ext uri="{BB962C8B-B14F-4D97-AF65-F5344CB8AC3E}">
        <p14:creationId xmlns:p14="http://schemas.microsoft.com/office/powerpoint/2010/main" val="1187350845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186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The Hand</vt:lpstr>
      <vt:lpstr>The Hand Bold</vt:lpstr>
      <vt:lpstr>The Serif Hand</vt:lpstr>
      <vt:lpstr>ChitchatVTI</vt:lpstr>
      <vt:lpstr>Let’s get a hair cut!</vt:lpstr>
      <vt:lpstr>PowerPoint Presentation</vt:lpstr>
      <vt:lpstr>PowerPoint Presentation</vt:lpstr>
      <vt:lpstr>The clippers don’t hurt at all. I can bring my favorite snacks or an iPad while getting my haircut. It will be over soon, and Mom or Dad will be right there with me the whole time. </vt:lpstr>
      <vt:lpstr>MY friends get haircuts too!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Romy Martinez</dc:creator>
  <cp:lastModifiedBy>stacey hoaglund</cp:lastModifiedBy>
  <cp:revision>130</cp:revision>
  <dcterms:created xsi:type="dcterms:W3CDTF">2024-08-03T00:55:14Z</dcterms:created>
  <dcterms:modified xsi:type="dcterms:W3CDTF">2024-09-21T19:10:56Z</dcterms:modified>
</cp:coreProperties>
</file>