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>
        <p:scale>
          <a:sx n="88" d="100"/>
          <a:sy n="88" d="100"/>
        </p:scale>
        <p:origin x="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9EF3-0C39-744B-BC19-543E380773A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43CA0-3B18-FE4A-9028-FE6AED25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43CA0-3B18-FE4A-9028-FE6AED25A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5652-B6CA-44CD-1F1C-2490FC80B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AAC42-EEB3-DBAB-14B4-4F21ECFE8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4F6AE-2FB7-154B-DD17-5095370B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D28A-824F-1311-71C5-B0CE2CAE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60477-422A-0203-0F52-E0CF9689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B69E-8CF6-C373-46C1-9C2D08EE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DD23C-5034-DD44-61E1-FED2A32A1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B59DD-6BCB-B26B-D19E-A4345005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05DB2-8FC0-ECEE-A69C-75EF4790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3624B-B1F7-94C8-9276-14A28E1A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9BB1B-F1B3-CA43-8C99-21BF379A6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0355C-E6AA-9A74-F2B7-157CE5A0D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9BC8-4715-365C-65C5-256EAD05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DC15-2833-1552-27DF-4FDDCBC5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912-2E08-EA02-8E83-957ACAB3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FD7A-5E99-B4AD-F64B-F65AFD37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782E-592F-CCBB-4179-348B3CFE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EEEF9-F0A7-4E6E-667B-1724AA25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F2A60-8790-FF2D-E05A-61592086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A83A-FA0A-F495-A400-49B0DA45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4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4B4-F7E6-6986-E5B6-7F9809E0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41E48-E62B-46BF-A457-B49C59705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7F951-6533-C893-4920-426E09E0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0AAE-7704-26E5-0138-194B4BC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D24C-00CB-3600-4613-51A95556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6A2F-CD09-8AAA-DD86-A88DEAAA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9D88-90AC-B2E0-14A2-40CA31E98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EBCCF-3223-D301-8DFC-92908A7D5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CF3A8-BA36-3015-6D8D-DC929E36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24229-F2C8-3230-C8A7-E4F41FFD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B2F9B-35AD-0DA2-D0CD-ADA48CE5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9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3F91-D735-2359-D3E9-D69E80EA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EADEE-CBA6-37C9-A84A-158E3956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CDAD8-8584-7A7C-FF33-1E9E2235D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6095F-E69E-A33D-5829-9190E8F36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53859-C76C-3722-9301-1B2363C52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5AE1F-FC99-18C3-0B52-46C0B9C4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3BBA4-504C-2E80-AC6D-122C23A5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99D3A-BB4E-E357-7A9C-76561EB2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77AF-A6E1-0935-8429-9D4B306D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317F4-3016-74F0-64EE-25D718CB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C32A8-9FEB-C141-946D-54509C2D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EA90B-D37C-17C7-501F-7E7319A4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635C6-7706-8695-7772-47EE6ABD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625F5-9A2E-CC16-8D48-84B4844B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A8E7C-881E-6A7B-D1EE-110020F7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0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7000-F9D9-1C81-F2EB-1C1E0F34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3F37-A98E-DC5F-828F-ACDA4D212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96B22-FCCA-8107-9390-DABFCDE6B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4BB22-0BC1-950C-088B-3454B953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E78C8-5F74-08DA-072F-9F976C5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BB346-12AB-9CAB-FE96-C7D0063A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A4B9-9DFB-482B-0B07-F5EB898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41ABC-5352-5659-52C8-1D98FA936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5B6E3-F62A-F3F2-0A52-5DC4CAC0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605CC-19E4-A3D4-7C81-35FBCD44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9061-C119-56BC-A941-1EB17E86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F399C-D410-C85F-0E62-46A0EA8F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C60BC-0465-01B9-782D-0CC5DDC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2D8F8-EB43-26A7-BD4F-2AD768C0E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86BAB-DA7C-D588-C88F-25837EF43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4870C-D7A3-8E40-BE93-95D1FA3386C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9046A-AE93-FCFA-0154-8A59AEC79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2D253-EC5A-A68F-7E5D-11877A4C5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7E2D9-0312-824F-87D3-0CAFA78F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iends-friendship-people-307783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nimation-boy-cartoon-child-129688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0258-greeting-free-hq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fr/gens-fr/enfants-enfants/details-photo-jeune-afro-americaine-les-enfants-j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ld-kid-sharing-friendship-game-14506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ent-boy-happy-kid-child-brow-30468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riendship-pn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0C3DB-FA1E-ECB9-DB3C-A185A50C6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2944090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Making a new friend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two boys&#10;&#10;Description automatically generated">
            <a:extLst>
              <a:ext uri="{FF2B5EF4-FFF2-40B4-BE49-F238E27FC236}">
                <a16:creationId xmlns:a16="http://schemas.microsoft.com/office/drawing/2014/main" id="{5AF25D2D-3A60-93AF-FB56-98094F07B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507" y="977624"/>
            <a:ext cx="5536001" cy="48439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172EB56B-0354-6D30-8234-25A51EEBE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09" y="5934033"/>
            <a:ext cx="1958198" cy="7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1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34BED-165D-6B0F-214C-EEDF8069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name is Frankie. I am going to learn how to make a new friend.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rtoon of a child wearing a scarf and gloves&#10;&#10;Description automatically generated">
            <a:extLst>
              <a:ext uri="{FF2B5EF4-FFF2-40B4-BE49-F238E27FC236}">
                <a16:creationId xmlns:a16="http://schemas.microsoft.com/office/drawing/2014/main" id="{AAD81433-156B-148D-CE98-3328A91B6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5679" y="858525"/>
            <a:ext cx="3687422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5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7F59D-27B7-45FD-BABE-C5DC433B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0" i="0" u="none" strike="noStrike" dirty="0">
                <a:effectLst/>
              </a:rPr>
              <a:t>I will say hello and introduce </a:t>
            </a:r>
            <a:r>
              <a:rPr lang="en-US" sz="3700" dirty="0"/>
              <a:t>my</a:t>
            </a:r>
            <a:r>
              <a:rPr lang="en-US" sz="3700" b="0" i="0" u="none" strike="noStrike" dirty="0">
                <a:effectLst/>
              </a:rPr>
              <a:t>self.</a:t>
            </a:r>
            <a:br>
              <a:rPr lang="en-US" sz="3700" b="0" i="0" u="none" strike="noStrike" dirty="0">
                <a:effectLst/>
              </a:rPr>
            </a:br>
            <a:br>
              <a:rPr lang="en-US" sz="3700" b="0" i="0" u="none" strike="noStrike" dirty="0">
                <a:effectLst/>
              </a:rPr>
            </a:br>
            <a:r>
              <a:rPr lang="en-US" sz="3700" b="0" i="0" u="none" strike="noStrike" dirty="0">
                <a:effectLst/>
              </a:rPr>
              <a:t>I can say </a:t>
            </a:r>
            <a:br>
              <a:rPr lang="en-US" sz="3700" b="0" i="0" u="none" strike="noStrike" dirty="0">
                <a:effectLst/>
              </a:rPr>
            </a:br>
            <a:r>
              <a:rPr lang="en-US" sz="3700" b="0" i="0" u="none" strike="noStrike" dirty="0">
                <a:effectLst/>
              </a:rPr>
              <a:t>“Hello, my name is Frankie, what is your name?”</a:t>
            </a:r>
            <a:br>
              <a:rPr lang="en-US" sz="3700" b="0" i="0" u="none" strike="noStrike" dirty="0">
                <a:effectLst/>
              </a:rPr>
            </a:br>
            <a:br>
              <a:rPr lang="en-US" sz="3700" b="0" i="0" u="none" strike="noStrike" dirty="0">
                <a:effectLst/>
              </a:rPr>
            </a:br>
            <a:endParaRPr lang="en-US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uple of cartoon kids&#10;&#10;Description automatically generated">
            <a:extLst>
              <a:ext uri="{FF2B5EF4-FFF2-40B4-BE49-F238E27FC236}">
                <a16:creationId xmlns:a16="http://schemas.microsoft.com/office/drawing/2014/main" id="{64A3842F-D000-F792-4E32-1135E86DB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66" r="-2" b="2620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EC5BD-4738-83C4-6EB3-FDB18036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249" y="1875626"/>
            <a:ext cx="246962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I will a</a:t>
            </a:r>
            <a:r>
              <a:rPr lang="en-US" sz="3700" b="0" i="0" u="none" strike="noStrike" dirty="0">
                <a:effectLst/>
              </a:rPr>
              <a:t>sk questions and </a:t>
            </a:r>
            <a:r>
              <a:rPr lang="en-US" sz="3700" dirty="0"/>
              <a:t>discover</a:t>
            </a:r>
            <a:r>
              <a:rPr lang="en-US" sz="3700" b="0" i="0" u="none" strike="noStrike" dirty="0">
                <a:effectLst/>
              </a:rPr>
              <a:t> things that we both like.</a:t>
            </a:r>
            <a:br>
              <a:rPr lang="en-US" sz="3700" b="0" i="0" u="none" strike="noStrike" dirty="0">
                <a:effectLst/>
              </a:rPr>
            </a:br>
            <a:br>
              <a:rPr lang="en-US" sz="3700" b="0" i="0" u="none" strike="noStrike" dirty="0">
                <a:effectLst/>
              </a:rPr>
            </a:br>
            <a:r>
              <a:rPr lang="en-US" sz="3700" b="0" i="0" u="none" strike="noStrike" dirty="0">
                <a:effectLst/>
              </a:rPr>
              <a:t>I can say “Do you like to play with cars?” or “What do you like to play with?”</a:t>
            </a:r>
            <a:endParaRPr lang="en-US" sz="3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young children playing with toys&#10;&#10;Description automatically generated">
            <a:extLst>
              <a:ext uri="{FF2B5EF4-FFF2-40B4-BE49-F238E27FC236}">
                <a16:creationId xmlns:a16="http://schemas.microsoft.com/office/drawing/2014/main" id="{54D60935-08AF-6B3D-A688-40280C29F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558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C4C1B-6C32-9EA7-66CD-93FEDFE4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will b</a:t>
            </a:r>
            <a:r>
              <a:rPr lang="en-US" sz="37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 kind, share, and listen.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toon of a person holding a ball&#10;&#10;Description automatically generated">
            <a:extLst>
              <a:ext uri="{FF2B5EF4-FFF2-40B4-BE49-F238E27FC236}">
                <a16:creationId xmlns:a16="http://schemas.microsoft.com/office/drawing/2014/main" id="{6308807F-5313-6A14-B808-D38257C9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238" y="1505340"/>
            <a:ext cx="7608304" cy="39182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9BCD7-56FB-EE41-DE97-6EF9B212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It’s okay to feel nervous, take deep breaths and smile.</a:t>
            </a:r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 descr="A cartoon of a child smiling&#10;&#10;Description automatically generated">
            <a:extLst>
              <a:ext uri="{FF2B5EF4-FFF2-40B4-BE49-F238E27FC236}">
                <a16:creationId xmlns:a16="http://schemas.microsoft.com/office/drawing/2014/main" id="{AF11D85C-38AC-2347-EAAE-A878A4C3D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5683" y="557360"/>
            <a:ext cx="423860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1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group of kids smiling&#10;&#10;Description automatically generated">
            <a:extLst>
              <a:ext uri="{FF2B5EF4-FFF2-40B4-BE49-F238E27FC236}">
                <a16:creationId xmlns:a16="http://schemas.microsoft.com/office/drawing/2014/main" id="{AE2F0774-FCF7-3892-1897-873D23377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073" y="623275"/>
            <a:ext cx="6318740" cy="5607882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F406C-4DF6-0244-7B5C-5AE537A4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Stay in touch and be a good friend.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047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118</Words>
  <Application>Microsoft Office PowerPoint</Application>
  <PresentationFormat>Widescreen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Making a new friend</vt:lpstr>
      <vt:lpstr>My name is Frankie. I am going to learn how to make a new friend. </vt:lpstr>
      <vt:lpstr>I will say hello and introduce myself.  I can say  “Hello, my name is Frankie, what is your name?”  </vt:lpstr>
      <vt:lpstr>I will ask questions and discover things that we both like.  I can say “Do you like to play with cars?” or “What do you like to play with?”</vt:lpstr>
      <vt:lpstr>I will be kind, share, and listen.</vt:lpstr>
      <vt:lpstr>It’s okay to feel nervous, take deep breaths and smile.</vt:lpstr>
      <vt:lpstr>Stay in touch and be a good friend.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 Flores</dc:creator>
  <cp:lastModifiedBy>stacey hoaglund</cp:lastModifiedBy>
  <cp:revision>4</cp:revision>
  <dcterms:created xsi:type="dcterms:W3CDTF">2024-07-01T17:04:51Z</dcterms:created>
  <dcterms:modified xsi:type="dcterms:W3CDTF">2024-07-11T15:47:34Z</dcterms:modified>
</cp:coreProperties>
</file>