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6" r:id="rId2"/>
    <p:sldId id="258" r:id="rId3"/>
    <p:sldId id="259" r:id="rId4"/>
    <p:sldId id="261" r:id="rId5"/>
    <p:sldId id="262" r:id="rId6"/>
    <p:sldId id="265" r:id="rId7"/>
    <p:sldId id="263" r:id="rId8"/>
    <p:sldId id="264" r:id="rId9"/>
    <p:sldId id="267" r:id="rId10"/>
    <p:sldId id="268" r:id="rId11"/>
    <p:sldId id="25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72"/>
  </p:normalViewPr>
  <p:slideViewPr>
    <p:cSldViewPr snapToGrid="0">
      <p:cViewPr varScale="1">
        <p:scale>
          <a:sx n="88" d="100"/>
          <a:sy n="88" d="100"/>
        </p:scale>
        <p:origin x="7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7F4CA-473A-3640-BA8C-F81473F911E6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16D4D-885B-9941-A927-899CE2E5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8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pick either the flight or the road trip to fit which one is best for your trip.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16D4D-885B-9941-A927-899CE2E5F6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9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BC33-2372-444F-2EB3-1D638D829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D71CA-1CEF-1525-D271-307F7745C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DADFE-41A9-CD5B-8ED7-176EE510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9D8-3A34-4241-AD94-0274EF3ECF3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0CFC4-60C6-B85B-E2AF-76077FB2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74D18-2C06-D716-D1FA-18CFF9A0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BFC4-6E38-A14D-B180-C4EBF3373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5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BE3B-75F5-1E28-202C-C37EB533E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BC10AC-0511-1061-2C1F-375014216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31D30-F8DD-E342-D0A6-98DC7B9E0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9D8-3A34-4241-AD94-0274EF3ECF3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141C-C146-EB51-87FC-F9A3FC21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87858-D4AC-9ED8-2F1C-D92EEA69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BFC4-6E38-A14D-B180-C4EBF3373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8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16F7D6-2C48-3A5D-C583-627C2EA6F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1B834-799C-CE99-0410-09E3B32E5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748F5-FAC6-596D-C05E-16BF4B7D0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9D8-3A34-4241-AD94-0274EF3ECF3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60EAC-82AD-2656-3AD8-EC77CE75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559BD-397B-5D58-B733-B8096D15D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BFC4-6E38-A14D-B180-C4EBF3373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5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5040A-5C7B-5326-1922-E5D0367B6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A430D-2A6F-FF66-AAD4-E5A813CDC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CD8E6-2329-AEF0-8913-BC9AA06D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9D8-3A34-4241-AD94-0274EF3ECF3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BEF9-2A98-0F07-C80D-63BDC6219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BE07D-2D29-FD28-5F5E-9CF394C8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BFC4-6E38-A14D-B180-C4EBF3373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9C37-B8DA-C7F2-0E0D-9F3095A20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3A55A-024B-3ECA-F201-91F64DBA4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A4693-5254-53DC-2975-12D170603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9D8-3A34-4241-AD94-0274EF3ECF3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FCDDB-6908-688C-8726-D9243CF87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E9BC7-C240-12A9-FB39-EFAFA5827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BFC4-6E38-A14D-B180-C4EBF3373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9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B17F6-5223-2ED0-A371-B9AF8E635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DECE9-077B-7771-68ED-3EA965E551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97E69-FE94-60F0-C5CD-417D1EF19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20E03-5589-F7FE-1051-887EEDC77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9D8-3A34-4241-AD94-0274EF3ECF3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F8FFBB-39F4-FAAA-7714-12675261F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569F4-2C73-3C9F-7E38-F2009DE3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BFC4-6E38-A14D-B180-C4EBF3373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90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BBD9-3D0E-15CE-4B51-4197F563C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2335D-19F1-D197-8633-6F1A3493A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2EE1F-7F3F-AE26-9E1A-609EC41FC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1E87B-6682-0ABF-294E-A4AEFBAB3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AB740E-D444-0D20-2C88-1A624FB20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60394F-8858-1A21-FCC9-B8DE42BFA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9D8-3A34-4241-AD94-0274EF3ECF3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BF568-93EF-2EEE-4197-BF1DB630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B66A6C-F688-F949-7F41-B0CC84D2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BFC4-6E38-A14D-B180-C4EBF3373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00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14FC-5C56-D540-47FE-E92A617A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F14D5-4EDD-BBA0-4407-4B5B8CBF0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9D8-3A34-4241-AD94-0274EF3ECF3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4A92FC-D7A5-97E9-1374-74710E073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A5CE3-9E56-1EE6-FB3C-9E5D3450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BFC4-6E38-A14D-B180-C4EBF3373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6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7189F-FDA4-F648-21C4-1A0A67B1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9D8-3A34-4241-AD94-0274EF3ECF3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C607DF-6954-E77F-140B-09E6A47B0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CE866-5F80-7447-B684-DF78D01D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BFC4-6E38-A14D-B180-C4EBF3373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3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64079-DE9F-7F9F-72C1-1AB4FFEC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84654-E30F-8DF2-2E93-05A8DB717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CC197-6553-B03B-DF51-4122428ED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95C2E-99F9-5620-1B5C-36AE2022F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9D8-3A34-4241-AD94-0274EF3ECF3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0DAC6-AE45-3E97-FFDF-2F2E904C1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CFD72-077A-3F69-E751-DE63C1BA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BFC4-6E38-A14D-B180-C4EBF3373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14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FAF3-CF77-6BF2-34B3-34C00049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DB84D3-300C-CED7-BEDC-4AD727394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50ABD-6844-869E-8285-5B7B28507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C3DA9-AE3C-3AAE-81AE-227FD8E8C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49D8-3A34-4241-AD94-0274EF3ECF3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B21599-E380-F87C-82D8-3A410054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6F41E-325C-F317-E52E-D7A52EEB0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EBFC4-6E38-A14D-B180-C4EBF3373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56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F7F1D-3837-88E8-7F16-ED628BF6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0D78D-128E-2E9A-229E-8DA24529D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5BB58-773D-6058-3E3E-00F56E6F22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8349D8-3A34-4241-AD94-0274EF3ECF33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64F19-3DF7-9623-75A8-5C4CF248C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AA33A-A9F7-03BD-5F6D-D0419893E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5EBFC4-6E38-A14D-B180-C4EBF3373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isneyworld_fireworks_-_0243.jpg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1goofy-animation-comedy-disney-donald-duck-family-fantasy-wallpaper-urtzv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isneyworld.disney.go.com/guest-services/disability-access-servic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echbirmingham/426226975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2A76-7B18-DE8B-9CBB-5123ACF7083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My First Trip to Disney!</a:t>
            </a:r>
          </a:p>
        </p:txBody>
      </p:sp>
      <p:pic>
        <p:nvPicPr>
          <p:cNvPr id="1028" name="Picture 4" descr="PHOTOS! Take a Look at a Completed Reimagined Walt Disney World Entrance  Sign | the disney food blog">
            <a:extLst>
              <a:ext uri="{FF2B5EF4-FFF2-40B4-BE49-F238E27FC236}">
                <a16:creationId xmlns:a16="http://schemas.microsoft.com/office/drawing/2014/main" id="{F37BDEEC-268B-B49A-15E2-01D31A183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35" y="1926216"/>
            <a:ext cx="9227129" cy="477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and green logo&#10;&#10;Description automatically generated">
            <a:extLst>
              <a:ext uri="{FF2B5EF4-FFF2-40B4-BE49-F238E27FC236}">
                <a16:creationId xmlns:a16="http://schemas.microsoft.com/office/drawing/2014/main" id="{53F97B2A-2099-228C-F2AE-B52622948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59" y="6261537"/>
            <a:ext cx="1173693" cy="46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2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EFBE3-90D8-03F1-485B-BC07536FB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At the end of the night, they have a fireworks show! There’s so many beautiful colors and music. </a:t>
            </a:r>
          </a:p>
        </p:txBody>
      </p:sp>
      <p:pic>
        <p:nvPicPr>
          <p:cNvPr id="5" name="Content Placeholder 4" descr="A castle with fireworks in the background&#10;&#10;Description automatically generated">
            <a:extLst>
              <a:ext uri="{FF2B5EF4-FFF2-40B4-BE49-F238E27FC236}">
                <a16:creationId xmlns:a16="http://schemas.microsoft.com/office/drawing/2014/main" id="{5C5258A1-67CD-352F-2A01-97B601126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31853" y="1690688"/>
            <a:ext cx="3431092" cy="514860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687B43-4C1F-C377-8430-1DD131C561F5}"/>
              </a:ext>
            </a:extLst>
          </p:cNvPr>
          <p:cNvSpPr txBox="1"/>
          <p:nvPr/>
        </p:nvSpPr>
        <p:spPr>
          <a:xfrm>
            <a:off x="5365172" y="2549237"/>
            <a:ext cx="5486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 will be in a big crowd again. That’s okay, I will be with Mom and Dad! </a:t>
            </a:r>
          </a:p>
          <a:p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 can cover my ears or wear headphones to help with the loud noises. </a:t>
            </a:r>
          </a:p>
          <a:p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The show will be so much fun to see!</a:t>
            </a:r>
          </a:p>
          <a:p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If I feel tired, it’s okay to tell Mom and Dad I want to leave. </a:t>
            </a:r>
          </a:p>
        </p:txBody>
      </p:sp>
    </p:spTree>
    <p:extLst>
      <p:ext uri="{BB962C8B-B14F-4D97-AF65-F5344CB8AC3E}">
        <p14:creationId xmlns:p14="http://schemas.microsoft.com/office/powerpoint/2010/main" val="3486936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AF1E2-5965-672B-9A39-9FB906E65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My first trip to Disney is going to be so much fun! There’s many new things to see and I can have fun while being safe!</a:t>
            </a:r>
          </a:p>
        </p:txBody>
      </p:sp>
      <p:pic>
        <p:nvPicPr>
          <p:cNvPr id="5" name="Content Placeholder 4" descr="A group of people in clothing&#10;&#10;Description automatically generated">
            <a:extLst>
              <a:ext uri="{FF2B5EF4-FFF2-40B4-BE49-F238E27FC236}">
                <a16:creationId xmlns:a16="http://schemas.microsoft.com/office/drawing/2014/main" id="{1F1E5A11-9715-4B9B-27BD-076B47EFE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95792" y="2396837"/>
            <a:ext cx="5400415" cy="3798094"/>
          </a:xfrm>
        </p:spPr>
      </p:pic>
    </p:spTree>
    <p:extLst>
      <p:ext uri="{BB962C8B-B14F-4D97-AF65-F5344CB8AC3E}">
        <p14:creationId xmlns:p14="http://schemas.microsoft.com/office/powerpoint/2010/main" val="469376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436E-4635-C05C-650A-2AAE3CCC4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For parents: Disability Assistant Service (DAS) Pass is available for the trip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A32FC-EEF8-CAA8-9F94-73CC4DC3D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DAS Pass will allow you to go on rides without having to wait long lines.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This will aid the trip for you and your family to have a more enjoyable experience and make your kiddo feel comfortable.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To learn more about how to register for the DAS Pass here is the link below: 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hlinkClick r:id="rId2"/>
              </a:rPr>
              <a:t>Disability Access Service (DAS) Pass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38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D1DCB-4BBF-44AF-9EA8-42B398D9C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My name is Janae. I am going to Disney World for the first time with my family. </a:t>
            </a:r>
          </a:p>
        </p:txBody>
      </p:sp>
      <p:pic>
        <p:nvPicPr>
          <p:cNvPr id="2050" name="Picture 2" descr="A Behind the Scenes Look at Our Walt Disney World Resort Shoot">
            <a:extLst>
              <a:ext uri="{FF2B5EF4-FFF2-40B4-BE49-F238E27FC236}">
                <a16:creationId xmlns:a16="http://schemas.microsoft.com/office/drawing/2014/main" id="{90B5673C-13C4-5AE8-B7E8-3B07EC6179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49" y="1950315"/>
            <a:ext cx="6986901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812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B46F7-1CD8-AB50-C7D1-B2CB6F353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We’re going on a road trip! There’s many things I can do in the car. </a:t>
            </a:r>
          </a:p>
        </p:txBody>
      </p:sp>
      <p:pic>
        <p:nvPicPr>
          <p:cNvPr id="3074" name="Picture 2" descr="Ultimate Parent Hacks for Long Road Trips With Kids | Mom.com">
            <a:extLst>
              <a:ext uri="{FF2B5EF4-FFF2-40B4-BE49-F238E27FC236}">
                <a16:creationId xmlns:a16="http://schemas.microsoft.com/office/drawing/2014/main" id="{4BB23FB7-DFA5-74B2-1481-D58687E96A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52603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12B45A-0781-7611-7FDE-A777DAE41221}"/>
              </a:ext>
            </a:extLst>
          </p:cNvPr>
          <p:cNvSpPr txBox="1"/>
          <p:nvPr/>
        </p:nvSpPr>
        <p:spPr>
          <a:xfrm>
            <a:off x="6761019" y="2842575"/>
            <a:ext cx="50430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 can bring sensory toys, puzzles, books, snacks, or my iPad on the ride. </a:t>
            </a:r>
          </a:p>
          <a:p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 can tell Mommy or Daddy if I need a potty break. </a:t>
            </a:r>
          </a:p>
          <a:p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 can also take a nap if I feel tired. </a:t>
            </a:r>
          </a:p>
        </p:txBody>
      </p:sp>
    </p:spTree>
    <p:extLst>
      <p:ext uri="{BB962C8B-B14F-4D97-AF65-F5344CB8AC3E}">
        <p14:creationId xmlns:p14="http://schemas.microsoft.com/office/powerpoint/2010/main" val="1072852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1F364-2770-4CC3-A2F3-8A6D75CE7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000" dirty="0">
                <a:latin typeface="Baskerville" panose="02020502070401020303" pitchFamily="18" charset="0"/>
                <a:ea typeface="Baskerville" panose="02020502070401020303" pitchFamily="18" charset="0"/>
              </a:rPr>
              <a:t>We will stay in a nice hotel. This will be our home for the trip. We will sleep and shower here, and we can go to the pool when we want a break from the parks. 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5124" name="Picture 4" descr="Disney's All-Star Movies Resort Review - The Perfect Disney Trip">
            <a:extLst>
              <a:ext uri="{FF2B5EF4-FFF2-40B4-BE49-F238E27FC236}">
                <a16:creationId xmlns:a16="http://schemas.microsoft.com/office/drawing/2014/main" id="{D7E42D9A-9FC7-3D05-3A14-D43DA3759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92652"/>
            <a:ext cx="5074654" cy="358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HOTOS: Disney World's All-Star Movies Resort Standard Room Tour! | the  disney food blog">
            <a:extLst>
              <a:ext uri="{FF2B5EF4-FFF2-40B4-BE49-F238E27FC236}">
                <a16:creationId xmlns:a16="http://schemas.microsoft.com/office/drawing/2014/main" id="{4BB98FB9-2798-0BF3-7DAE-347024C8C3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54" y="2792652"/>
            <a:ext cx="4790740" cy="358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959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2665-CAA6-6E7B-5CF7-D9C78FC7C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There are so many fun things to do at the park! We will go on fun rides and see my favorite Disney characters. </a:t>
            </a:r>
          </a:p>
        </p:txBody>
      </p:sp>
      <p:pic>
        <p:nvPicPr>
          <p:cNvPr id="5" name="Content Placeholder 4" descr="A group of people in clothing posing for a photo&#10;&#10;Description automatically generated">
            <a:extLst>
              <a:ext uri="{FF2B5EF4-FFF2-40B4-BE49-F238E27FC236}">
                <a16:creationId xmlns:a16="http://schemas.microsoft.com/office/drawing/2014/main" id="{DBEE252A-1231-F312-9ADD-74F904E06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6522" y="2378598"/>
            <a:ext cx="6489700" cy="34036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5B0D5A-D5C5-8D65-9482-D6A422704D74}"/>
              </a:ext>
            </a:extLst>
          </p:cNvPr>
          <p:cNvSpPr txBox="1"/>
          <p:nvPr/>
        </p:nvSpPr>
        <p:spPr>
          <a:xfrm>
            <a:off x="7800109" y="2535382"/>
            <a:ext cx="36853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 can take pictures with the characters if I want! </a:t>
            </a:r>
          </a:p>
          <a:p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 can ask the characters for a high five or wave and say hi!</a:t>
            </a:r>
          </a:p>
          <a:p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It’s okay if I’m scared, I don’t have to get close.</a:t>
            </a:r>
          </a:p>
        </p:txBody>
      </p:sp>
    </p:spTree>
    <p:extLst>
      <p:ext uri="{BB962C8B-B14F-4D97-AF65-F5344CB8AC3E}">
        <p14:creationId xmlns:p14="http://schemas.microsoft.com/office/powerpoint/2010/main" val="3641680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03BB1-EFC6-79FF-F760-6B51DD688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There will be parades full of characters to see! It can get crowded, but that’s okay. </a:t>
            </a:r>
          </a:p>
        </p:txBody>
      </p:sp>
      <p:pic>
        <p:nvPicPr>
          <p:cNvPr id="7170" name="Picture 2" descr="Best Spots to View Festival of Fantasy Parade at Magic Kingdom">
            <a:extLst>
              <a:ext uri="{FF2B5EF4-FFF2-40B4-BE49-F238E27FC236}">
                <a16:creationId xmlns:a16="http://schemas.microsoft.com/office/drawing/2014/main" id="{A98E5C1A-2AAD-6D7D-40B9-A6274E33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3" y="2378297"/>
            <a:ext cx="3761509" cy="259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alt Disney World Festival of Fantasy Parade at Magic Kingdom | Taking the  Florida Plunge">
            <a:extLst>
              <a:ext uri="{FF2B5EF4-FFF2-40B4-BE49-F238E27FC236}">
                <a16:creationId xmlns:a16="http://schemas.microsoft.com/office/drawing/2014/main" id="{2E69459A-2685-5A41-6F2F-5EF350A1EE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40" y="2301606"/>
            <a:ext cx="3119260" cy="308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92C2DA-6868-B865-FDF2-E23A0C5E935E}"/>
              </a:ext>
            </a:extLst>
          </p:cNvPr>
          <p:cNvSpPr txBox="1"/>
          <p:nvPr/>
        </p:nvSpPr>
        <p:spPr>
          <a:xfrm>
            <a:off x="4903636" y="1780889"/>
            <a:ext cx="32176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Baskerville" panose="02020502070401020303" pitchFamily="18" charset="0"/>
                <a:ea typeface="Baskerville" panose="02020502070401020303" pitchFamily="18" charset="0"/>
              </a:rPr>
              <a:t>There will be lots of people watching the parade. </a:t>
            </a:r>
          </a:p>
          <a:p>
            <a:r>
              <a:rPr lang="en-US" sz="22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  <a:p>
            <a:r>
              <a:rPr lang="en-US" sz="2200" dirty="0">
                <a:latin typeface="Baskerville" panose="02020502070401020303" pitchFamily="18" charset="0"/>
                <a:ea typeface="Baskerville" panose="02020502070401020303" pitchFamily="18" charset="0"/>
              </a:rPr>
              <a:t>I will see big floats, people dancing and singing, and hear loud music. </a:t>
            </a:r>
          </a:p>
          <a:p>
            <a:endParaRPr lang="en-US" sz="22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2200" dirty="0">
                <a:latin typeface="Baskerville" panose="02020502070401020303" pitchFamily="18" charset="0"/>
                <a:ea typeface="Baskerville" panose="02020502070401020303" pitchFamily="18" charset="0"/>
              </a:rPr>
              <a:t>It will be so beautiful to see! </a:t>
            </a:r>
          </a:p>
          <a:p>
            <a:endParaRPr lang="en-US" sz="22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2200" dirty="0">
                <a:latin typeface="Baskerville" panose="02020502070401020303" pitchFamily="18" charset="0"/>
                <a:ea typeface="Baskerville" panose="02020502070401020303" pitchFamily="18" charset="0"/>
              </a:rPr>
              <a:t>If I need a break, I can tell Mom or Dad and we can find a safe, quiet place.</a:t>
            </a:r>
          </a:p>
        </p:txBody>
      </p:sp>
    </p:spTree>
    <p:extLst>
      <p:ext uri="{BB962C8B-B14F-4D97-AF65-F5344CB8AC3E}">
        <p14:creationId xmlns:p14="http://schemas.microsoft.com/office/powerpoint/2010/main" val="4169614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B2825-D00C-E05C-A387-5F407C586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On the rides, there will be lots of movement, lights, and loud noises.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9FA873-7278-ECAB-DEA2-078BFA6F5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0" y="2072698"/>
            <a:ext cx="4495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It’s okay to feel scared or nervous. I can cover my eyes or ears. Mommy and Daddy will be right next to me to help. </a:t>
            </a:r>
          </a:p>
          <a:p>
            <a:pPr marL="0" indent="0">
              <a:buNone/>
            </a:pPr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 can try new things! I will have lots of fun!</a:t>
            </a:r>
          </a:p>
        </p:txBody>
      </p:sp>
      <p:pic>
        <p:nvPicPr>
          <p:cNvPr id="6146" name="Picture 2" descr="The 6 FASTEST Rides in Disney World | the disney food blog">
            <a:extLst>
              <a:ext uri="{FF2B5EF4-FFF2-40B4-BE49-F238E27FC236}">
                <a16:creationId xmlns:a16="http://schemas.microsoft.com/office/drawing/2014/main" id="{5B9A280E-9CA9-2336-D72A-2E4D8F09E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84" y="1690688"/>
            <a:ext cx="2668917" cy="203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58 Disney World Rides and Attractions, Ranked From Worst to Best 2023">
            <a:extLst>
              <a:ext uri="{FF2B5EF4-FFF2-40B4-BE49-F238E27FC236}">
                <a16:creationId xmlns:a16="http://schemas.microsoft.com/office/drawing/2014/main" id="{FAEE5F84-B120-5424-0C30-6578C9A4A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827" y="1690688"/>
            <a:ext cx="3196347" cy="19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Ultimate Guide to Rides at EPCOT in 2024 - All EPCOT Attractions 2024">
            <a:extLst>
              <a:ext uri="{FF2B5EF4-FFF2-40B4-BE49-F238E27FC236}">
                <a16:creationId xmlns:a16="http://schemas.microsoft.com/office/drawing/2014/main" id="{389F1C3D-5E61-51F4-676B-7427496D5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10" y="4256780"/>
            <a:ext cx="3073618" cy="21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he Top 5 Animal Kingdom Rides | Exclusive Private Villas">
            <a:extLst>
              <a:ext uri="{FF2B5EF4-FFF2-40B4-BE49-F238E27FC236}">
                <a16:creationId xmlns:a16="http://schemas.microsoft.com/office/drawing/2014/main" id="{229E7A17-913B-2852-135B-C5E0A775C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00" y="4083684"/>
            <a:ext cx="2889674" cy="21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854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C89F9-9C35-23A0-FA60-930151E46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Baskerville" panose="02020502070401020303" pitchFamily="18" charset="0"/>
                <a:ea typeface="Baskerville" panose="02020502070401020303" pitchFamily="18" charset="0"/>
              </a:rPr>
              <a:t>There’s so many treats at Disney World! I can try new food, or I can bring my own snacks to the park. </a:t>
            </a:r>
          </a:p>
        </p:txBody>
      </p:sp>
      <p:pic>
        <p:nvPicPr>
          <p:cNvPr id="8194" name="Picture 2" descr="Disney Dining Plan vs. Paying Out of Pocket - Disney Tourist Blog">
            <a:extLst>
              <a:ext uri="{FF2B5EF4-FFF2-40B4-BE49-F238E27FC236}">
                <a16:creationId xmlns:a16="http://schemas.microsoft.com/office/drawing/2014/main" id="{A2EE5A61-9010-237A-12A0-7603FBDFF9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4494"/>
            <a:ext cx="4440382" cy="31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est Savory Snacks at Disney's Magic Kingdom - Spoonful of Flavor">
            <a:extLst>
              <a:ext uri="{FF2B5EF4-FFF2-40B4-BE49-F238E27FC236}">
                <a16:creationId xmlns:a16="http://schemas.microsoft.com/office/drawing/2014/main" id="{049D88EC-E110-9305-2D40-413B0D34A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3"/>
          <a:stretch/>
        </p:blipFill>
        <p:spPr bwMode="auto">
          <a:xfrm>
            <a:off x="7186491" y="1856359"/>
            <a:ext cx="3349891" cy="42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778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4D8E9-BE39-41FF-1E09-1A24E93F1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919" y="536297"/>
            <a:ext cx="10515600" cy="1325563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There’s many cool toys and balloons at the park! </a:t>
            </a:r>
          </a:p>
        </p:txBody>
      </p:sp>
      <p:pic>
        <p:nvPicPr>
          <p:cNvPr id="9218" name="Picture 2" descr="Jessie's Trading Post Experience (Toy Story Mania Gift Shop) Now Open at  Disney's Hollywood Studios">
            <a:extLst>
              <a:ext uri="{FF2B5EF4-FFF2-40B4-BE49-F238E27FC236}">
                <a16:creationId xmlns:a16="http://schemas.microsoft.com/office/drawing/2014/main" id="{8500C15C-3DD3-9B84-7AF0-A65CCEDF8E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3" y="2258292"/>
            <a:ext cx="4083443" cy="271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HOTOS: Get Ready To Be Blown Away By Disney World's Newest Balloon! -  AllEars.Net">
            <a:extLst>
              <a:ext uri="{FF2B5EF4-FFF2-40B4-BE49-F238E27FC236}">
                <a16:creationId xmlns:a16="http://schemas.microsoft.com/office/drawing/2014/main" id="{608DBB7F-487B-39D1-DE4A-05BEB417C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613" y="1861860"/>
            <a:ext cx="3178833" cy="335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558A2-8000-610B-D502-5D4FD14413D0}"/>
              </a:ext>
            </a:extLst>
          </p:cNvPr>
          <p:cNvSpPr txBox="1"/>
          <p:nvPr/>
        </p:nvSpPr>
        <p:spPr>
          <a:xfrm>
            <a:off x="4729610" y="2258292"/>
            <a:ext cx="34082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It’s important to stay with Mom and Dad so that I stay safe. </a:t>
            </a:r>
          </a:p>
          <a:p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 can ask for things that I want, and it’s okay if Mommy and Daddy say no. Maybe next time.</a:t>
            </a:r>
          </a:p>
        </p:txBody>
      </p:sp>
    </p:spTree>
    <p:extLst>
      <p:ext uri="{BB962C8B-B14F-4D97-AF65-F5344CB8AC3E}">
        <p14:creationId xmlns:p14="http://schemas.microsoft.com/office/powerpoint/2010/main" val="1667805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606</Words>
  <Application>Microsoft Office PowerPoint</Application>
  <PresentationFormat>Widescreen</PresentationFormat>
  <Paragraphs>48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Baskerville</vt:lpstr>
      <vt:lpstr>Office Theme</vt:lpstr>
      <vt:lpstr>My First Trip to Disney!</vt:lpstr>
      <vt:lpstr>My name is Janae. I am going to Disney World for the first time with my family. </vt:lpstr>
      <vt:lpstr>We’re going on a road trip! There’s many things I can do in the car. </vt:lpstr>
      <vt:lpstr> We will stay in a nice hotel. This will be our home for the trip. We will sleep and shower here, and we can go to the pool when we want a break from the parks. </vt:lpstr>
      <vt:lpstr>There are so many fun things to do at the park! We will go on fun rides and see my favorite Disney characters. </vt:lpstr>
      <vt:lpstr>There will be parades full of characters to see! It can get crowded, but that’s okay. </vt:lpstr>
      <vt:lpstr>On the rides, there will be lots of movement, lights, and loud noises. </vt:lpstr>
      <vt:lpstr>There’s so many treats at Disney World! I can try new food, or I can bring my own snacks to the park. </vt:lpstr>
      <vt:lpstr>There’s many cool toys and balloons at the park! </vt:lpstr>
      <vt:lpstr>At the end of the night, they have a fireworks show! There’s so many beautiful colors and music. </vt:lpstr>
      <vt:lpstr>My first trip to Disney is going to be so much fun! There’s many new things to see and I can have fun while being safe!</vt:lpstr>
      <vt:lpstr>For parents: Disability Assistant Service (DAS) Pass is available for the trip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Banos</dc:creator>
  <cp:lastModifiedBy>stacey hoaglund</cp:lastModifiedBy>
  <cp:revision>9</cp:revision>
  <dcterms:created xsi:type="dcterms:W3CDTF">2024-07-07T20:11:01Z</dcterms:created>
  <dcterms:modified xsi:type="dcterms:W3CDTF">2024-07-11T15:56:22Z</dcterms:modified>
</cp:coreProperties>
</file>